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6" r:id="rId1"/>
    <p:sldMasterId id="2147483888" r:id="rId2"/>
  </p:sldMasterIdLst>
  <p:handoutMasterIdLst>
    <p:handoutMasterId r:id="rId15"/>
  </p:handoutMasterIdLst>
  <p:sldIdLst>
    <p:sldId id="256" r:id="rId3"/>
    <p:sldId id="259" r:id="rId4"/>
    <p:sldId id="258" r:id="rId5"/>
    <p:sldId id="265" r:id="rId6"/>
    <p:sldId id="257" r:id="rId7"/>
    <p:sldId id="260" r:id="rId8"/>
    <p:sldId id="266" r:id="rId9"/>
    <p:sldId id="261" r:id="rId10"/>
    <p:sldId id="262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F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14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3866E3A-CBFF-4A12-9E6C-D8A2E5D26746}" type="datetimeFigureOut">
              <a:rPr lang="fr-CA"/>
              <a:pPr>
                <a:defRPr/>
              </a:pPr>
              <a:t>2016-04-05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0BB9359-710D-4067-B4E3-5E6AD1ED43A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E12C-B682-4288-A232-C35EBEB539AC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6279-3659-4D38-9D7D-B8FA24A38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220D-A6F9-4CAE-B991-E3BC99E1D019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B939A-0026-457F-99E8-C0DC94BBAC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DB169-8792-4C1A-B8CB-4CE7B33AF81E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42E09-0DFA-4B93-AFDA-1344AD525A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9E9F-385F-4BB3-998D-C7923BA16238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BAD93-D58A-48B7-9230-C811DC58A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2BF7-871C-4C54-9098-16B355DF1DB4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E01C-377E-4B9F-B954-CA165B17D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967D2-DEE6-462A-BC2F-D611C9BFE205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FC0C4-D9E0-49C1-9F9B-62E9D4081E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7172B-F687-4E58-AF3A-C340760D66D6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05BB2-4F5E-40B7-AAE2-BDF6929B07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93385-45E4-4BF0-ADD7-ED03CDDD6C15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E7F25-B8AB-44E8-B58B-C7617F41D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DE614-9937-4311-AD28-3D493484E716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4C5B-A754-4230-8232-BE8C588720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C64C-9C6C-4BD4-AC05-04B4F11B13E5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B2083-A83F-4A23-87D4-6DD31EAA99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CD64-9AD5-4C1E-9EE3-C51958E623FF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57DB-B9B8-4CD5-A4EF-FF80A89DF8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86823-BEDA-4120-8045-7660C0BCDF35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D429-2789-4C45-9751-DECDCB694F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3CE4C-7A1F-49DB-8B9B-F17EAD97736A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3AD11-E74C-4177-8AC3-3A7A95A61C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1047-FD81-4CB0-A5CE-D8B0C53FC8F3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1FDA8-6C05-494D-BD8D-A154B63E3C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3C9DE-B22C-44EE-AFC2-AC5E0413C199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B935A-F8B7-4909-BA9E-1D5DC614B8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D9B1-0BB9-4661-8AC2-CB4416EC5BAE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EE11-9B72-40E7-A6F0-2C5DA5483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A73D0-3738-4D61-94AE-1C7FBC649180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0E71-F62B-49E5-AD87-9A738A5919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CBD97-5CDA-4DFE-92E6-FAC58C6E64FB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CF99-C7E8-4570-9B01-A1502DBAC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E38A-91B2-40F0-B5F7-068EDBFCD3DA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A10-65DE-4F32-AC6C-76E9235375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F652-A62D-42AC-AAE5-397A352D318A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9D38E-5CA6-4FE5-BE1F-6C3A4D5DD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A624E-452C-411A-9F09-ADD158BA1845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056DC-2DEA-4836-A1CB-58006D4B3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4C9F-9EC6-4CE5-99C7-049F6CE38980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BB25E-9579-4AD7-9627-71D53910A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5F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4455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4550" y="1828800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8EE70D-D19F-4286-A5E9-87A57EFE29A2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A1B4E6-0FD3-4F89-AE3E-16BAF816A6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8" r:id="rId2"/>
    <p:sldLayoutId id="2147483897" r:id="rId3"/>
    <p:sldLayoutId id="2147483896" r:id="rId4"/>
    <p:sldLayoutId id="2147483895" r:id="rId5"/>
    <p:sldLayoutId id="2147483894" r:id="rId6"/>
    <p:sldLayoutId id="2147483893" r:id="rId7"/>
    <p:sldLayoutId id="2147483892" r:id="rId8"/>
    <p:sldLayoutId id="2147483891" r:id="rId9"/>
    <p:sldLayoutId id="2147483890" r:id="rId10"/>
    <p:sldLayoutId id="2147483889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CA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EBBBA3-54E6-47BB-8B7C-A47D9F488AD9}" type="datetimeFigureOut">
              <a:rPr lang="en-US"/>
              <a:pPr>
                <a:defRPr/>
              </a:pPr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D9B252-5777-44D7-8F99-C32151A1BC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09" r:id="rId2"/>
    <p:sldLayoutId id="2147483908" r:id="rId3"/>
    <p:sldLayoutId id="2147483907" r:id="rId4"/>
    <p:sldLayoutId id="2147483906" r:id="rId5"/>
    <p:sldLayoutId id="2147483905" r:id="rId6"/>
    <p:sldLayoutId id="2147483904" r:id="rId7"/>
    <p:sldLayoutId id="2147483903" r:id="rId8"/>
    <p:sldLayoutId id="2147483902" r:id="rId9"/>
    <p:sldLayoutId id="2147483901" r:id="rId10"/>
    <p:sldLayoutId id="2147483900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mtClean="0"/>
              <a:t>Les polygones semblables</a:t>
            </a:r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sz="4000" smtClean="0"/>
              <a:t>Ch 7,3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 3 La multiplication croisée</a:t>
            </a:r>
            <a:br>
              <a:rPr lang="en-CA" smtClean="0"/>
            </a:br>
            <a:r>
              <a:rPr lang="en-CA" smtClean="0"/>
              <a:t>Trouve la longueur de ZY.</a:t>
            </a:r>
            <a:endParaRPr lang="fr-CA" smtClean="0"/>
          </a:p>
        </p:txBody>
      </p:sp>
      <p:pic>
        <p:nvPicPr>
          <p:cNvPr id="3379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85975" y="1690688"/>
            <a:ext cx="6753225" cy="2105025"/>
          </a:xfrm>
        </p:spPr>
      </p:pic>
      <p:pic>
        <p:nvPicPr>
          <p:cNvPr id="3379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795713"/>
            <a:ext cx="47148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Trouve la longueur de tous les cotés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175" y="2166938"/>
            <a:ext cx="7869238" cy="252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faire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6000" smtClean="0"/>
              <a:t>p.341 #4,5,6,9,11,13,14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600" b="1" dirty="0"/>
              <a:t>RAS G02 </a:t>
            </a:r>
            <a:r>
              <a:rPr lang="fr-FR" sz="3600" dirty="0"/>
              <a:t>On s’attend à ce que les élèves montrent qu’ils comprennent la similarité des polygones. </a:t>
            </a:r>
            <a:r>
              <a:rPr lang="fr-FR" dirty="0"/>
              <a:t>	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Un polygone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CA" dirty="0" smtClean="0"/>
              <a:t>Une forme </a:t>
            </a:r>
            <a:r>
              <a:rPr lang="fr-CA" dirty="0" err="1" smtClean="0"/>
              <a:t>ferm</a:t>
            </a:r>
            <a:r>
              <a:rPr lang="en-CA" dirty="0" err="1" smtClean="0"/>
              <a:t>ée</a:t>
            </a:r>
            <a:r>
              <a:rPr lang="en-CA" dirty="0" smtClean="0"/>
              <a:t> avec des </a:t>
            </a:r>
            <a:r>
              <a:rPr lang="en-CA" dirty="0" err="1" smtClean="0"/>
              <a:t>cotés</a:t>
            </a:r>
            <a:r>
              <a:rPr lang="en-CA" dirty="0" smtClean="0"/>
              <a:t> droits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 smtClean="0"/>
              <a:t>2 </a:t>
            </a:r>
            <a:r>
              <a:rPr lang="en-CA" dirty="0" err="1" smtClean="0"/>
              <a:t>cotés</a:t>
            </a:r>
            <a:r>
              <a:rPr lang="en-CA" dirty="0" smtClean="0"/>
              <a:t> se </a:t>
            </a:r>
            <a:r>
              <a:rPr lang="en-CA" dirty="0" err="1" smtClean="0"/>
              <a:t>rencontrent</a:t>
            </a:r>
            <a:r>
              <a:rPr lang="en-CA" dirty="0" smtClean="0"/>
              <a:t> à un </a:t>
            </a:r>
            <a:r>
              <a:rPr lang="en-CA" dirty="0" err="1" smtClean="0"/>
              <a:t>sommet</a:t>
            </a:r>
            <a:endParaRPr lang="en-CA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 err="1" smtClean="0"/>
              <a:t>Nommé</a:t>
            </a:r>
            <a:r>
              <a:rPr lang="en-CA" dirty="0" smtClean="0"/>
              <a:t> </a:t>
            </a:r>
            <a:r>
              <a:rPr lang="en-CA" dirty="0" err="1" smtClean="0"/>
              <a:t>selon</a:t>
            </a:r>
            <a:r>
              <a:rPr lang="en-CA" dirty="0" smtClean="0"/>
              <a:t> le </a:t>
            </a:r>
            <a:r>
              <a:rPr lang="en-CA" dirty="0" err="1" smtClean="0"/>
              <a:t>nombre</a:t>
            </a:r>
            <a:r>
              <a:rPr lang="en-CA" dirty="0" smtClean="0"/>
              <a:t> de </a:t>
            </a:r>
            <a:r>
              <a:rPr lang="en-CA" dirty="0" err="1" smtClean="0"/>
              <a:t>cotés</a:t>
            </a:r>
            <a:endParaRPr lang="en-CA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 smtClean="0"/>
              <a:t>Ex: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dirty="0"/>
          </a:p>
        </p:txBody>
      </p:sp>
      <p:pic>
        <p:nvPicPr>
          <p:cNvPr id="2867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9813" y="4002088"/>
            <a:ext cx="10112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Des choix ci-dessous, indique quels polygones sont semblables.</a:t>
            </a:r>
          </a:p>
        </p:txBody>
      </p:sp>
      <p:sp>
        <p:nvSpPr>
          <p:cNvPr id="37893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2875" y="1776413"/>
            <a:ext cx="9480550" cy="430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1325562"/>
          </a:xfrm>
        </p:spPr>
        <p:txBody>
          <a:bodyPr/>
          <a:lstStyle/>
          <a:p>
            <a:r>
              <a:rPr lang="en-CA" smtClean="0"/>
              <a:t>Trouve le nombre manquant dans chaque proportion</a:t>
            </a:r>
            <a:endParaRPr lang="fr-CA" smtClean="0"/>
          </a:p>
        </p:txBody>
      </p:sp>
      <p:pic>
        <p:nvPicPr>
          <p:cNvPr id="29699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79763" y="2071688"/>
            <a:ext cx="3243262" cy="3670300"/>
          </a:xfrm>
        </p:spPr>
      </p:pic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2714625" y="2071688"/>
            <a:ext cx="6889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latin typeface="Calibri" pitchFamily="34" charset="0"/>
              </a:rPr>
              <a:t>a)</a:t>
            </a:r>
            <a:endParaRPr lang="fr-CA" sz="3200">
              <a:latin typeface="Calibri" pitchFamily="34" charset="0"/>
            </a:endParaRPr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2700338" y="2657475"/>
            <a:ext cx="690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latin typeface="Calibri" pitchFamily="34" charset="0"/>
              </a:rPr>
              <a:t>b)</a:t>
            </a:r>
            <a:endParaRPr lang="fr-CA" sz="3200">
              <a:latin typeface="Calibri" pitchFamily="34" charset="0"/>
            </a:endParaRPr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2700338" y="3489325"/>
            <a:ext cx="690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latin typeface="Calibri" pitchFamily="34" charset="0"/>
              </a:rPr>
              <a:t>c)</a:t>
            </a:r>
            <a:endParaRPr lang="fr-CA" sz="3200">
              <a:latin typeface="Calibri" pitchFamily="34" charset="0"/>
            </a:endParaRPr>
          </a:p>
        </p:txBody>
      </p:sp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2714625" y="4503738"/>
            <a:ext cx="688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latin typeface="Calibri" pitchFamily="34" charset="0"/>
              </a:rPr>
              <a:t>d)</a:t>
            </a:r>
            <a:endParaRPr lang="fr-CA" sz="3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Les polygones semblables</a:t>
            </a:r>
            <a:endParaRPr lang="fr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 err="1" smtClean="0"/>
              <a:t>Même</a:t>
            </a:r>
            <a:r>
              <a:rPr lang="en-CA" dirty="0" smtClean="0"/>
              <a:t> </a:t>
            </a:r>
            <a:r>
              <a:rPr lang="en-CA" dirty="0" err="1" smtClean="0"/>
              <a:t>forme</a:t>
            </a:r>
            <a:r>
              <a:rPr lang="en-CA" dirty="0" smtClean="0"/>
              <a:t> </a:t>
            </a:r>
            <a:r>
              <a:rPr lang="en-CA" dirty="0" err="1" smtClean="0"/>
              <a:t>mais</a:t>
            </a:r>
            <a:r>
              <a:rPr lang="en-CA" dirty="0" smtClean="0"/>
              <a:t> pas </a:t>
            </a:r>
            <a:r>
              <a:rPr lang="en-CA" dirty="0" err="1" smtClean="0"/>
              <a:t>nécessairement</a:t>
            </a:r>
            <a:r>
              <a:rPr lang="en-CA" dirty="0" smtClean="0"/>
              <a:t> la </a:t>
            </a:r>
            <a:r>
              <a:rPr lang="en-CA" dirty="0" err="1" smtClean="0"/>
              <a:t>même</a:t>
            </a:r>
            <a:r>
              <a:rPr lang="en-CA" dirty="0" smtClean="0"/>
              <a:t> </a:t>
            </a:r>
            <a:r>
              <a:rPr lang="en-CA" dirty="0" err="1" smtClean="0"/>
              <a:t>taille</a:t>
            </a:r>
            <a:endParaRPr lang="en-CA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 smtClean="0"/>
              <a:t>Un </a:t>
            </a:r>
            <a:r>
              <a:rPr lang="en-CA" dirty="0" err="1" smtClean="0"/>
              <a:t>polygone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un </a:t>
            </a:r>
            <a:r>
              <a:rPr lang="en-CA" dirty="0" err="1" smtClean="0"/>
              <a:t>agrandissement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reduction de </a:t>
            </a:r>
            <a:r>
              <a:rPr lang="en-CA" dirty="0" err="1" smtClean="0"/>
              <a:t>l’autre</a:t>
            </a:r>
            <a:endParaRPr lang="en-CA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 smtClean="0"/>
              <a:t>Les angles </a:t>
            </a:r>
            <a:r>
              <a:rPr lang="en-CA" dirty="0" err="1" smtClean="0"/>
              <a:t>correspondants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égaux</a:t>
            </a:r>
            <a:r>
              <a:rPr lang="en-CA" dirty="0" smtClean="0"/>
              <a:t> ET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dirty="0" smtClean="0"/>
              <a:t>Les </a:t>
            </a:r>
            <a:r>
              <a:rPr lang="en-CA" dirty="0" err="1" smtClean="0"/>
              <a:t>cotés</a:t>
            </a:r>
            <a:r>
              <a:rPr lang="en-CA" dirty="0" smtClean="0"/>
              <a:t> </a:t>
            </a:r>
            <a:r>
              <a:rPr lang="en-CA" dirty="0" err="1" smtClean="0"/>
              <a:t>correspondants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proportionnels</a:t>
            </a:r>
            <a:endParaRPr lang="en-CA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dirty="0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665663"/>
            <a:ext cx="5062538" cy="1316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2788" y="958850"/>
            <a:ext cx="5572125" cy="5108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smtClean="0"/>
              <a:t>Ex 1 Est-ce que ces polygones sont semblables?</a:t>
            </a:r>
            <a:endParaRPr lang="fr-CA" sz="3600" smtClean="0"/>
          </a:p>
        </p:txBody>
      </p:sp>
      <p:pic>
        <p:nvPicPr>
          <p:cNvPr id="31747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1013" y="1377950"/>
            <a:ext cx="8689975" cy="2235200"/>
          </a:xfrm>
        </p:spPr>
      </p:pic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1574800" y="3840163"/>
            <a:ext cx="88661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Vérifie les angles correspondants</a:t>
            </a:r>
          </a:p>
          <a:p>
            <a:pPr marL="285750" indent="-28575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Vérifie les cotés correspondants (trouve le(s) facteur(s) d’échelle</a:t>
            </a:r>
            <a:endParaRPr lang="fr-CA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smtClean="0"/>
              <a:t>Ex 2 La méthode proportionnelle</a:t>
            </a:r>
            <a:br>
              <a:rPr lang="en-CA" sz="4000" smtClean="0"/>
            </a:br>
            <a:r>
              <a:rPr lang="en-CA" sz="2800" smtClean="0"/>
              <a:t>Les figures ci-dessous sont semblabes. Trouve la longueur de JI et JF. </a:t>
            </a:r>
            <a:endParaRPr lang="fr-CA" sz="2800" smtClean="0"/>
          </a:p>
        </p:txBody>
      </p:sp>
      <p:pic>
        <p:nvPicPr>
          <p:cNvPr id="32771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01875" y="1549400"/>
            <a:ext cx="5815013" cy="2833688"/>
          </a:xfrm>
        </p:spPr>
      </p:pic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1350963" y="4699000"/>
            <a:ext cx="42624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latin typeface="Calibri" pitchFamily="34" charset="0"/>
              </a:rPr>
              <a:t>Trouve le facteur d’échelle.</a:t>
            </a:r>
            <a:endParaRPr lang="fr-CA" sz="2800">
              <a:latin typeface="Calibri" pitchFamily="34" charset="0"/>
            </a:endParaRPr>
          </a:p>
        </p:txBody>
      </p:sp>
      <p:pic>
        <p:nvPicPr>
          <p:cNvPr id="32773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3400" y="4573588"/>
            <a:ext cx="1209675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442</TotalTime>
  <Words>158</Words>
  <Application>Microsoft Office PowerPoint</Application>
  <PresentationFormat>Custom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Arial</vt:lpstr>
      <vt:lpstr>Calibri Light</vt:lpstr>
      <vt:lpstr>Wingdings 2</vt:lpstr>
      <vt:lpstr>HDOfficeLightV0</vt:lpstr>
      <vt:lpstr>Office Theme</vt:lpstr>
      <vt:lpstr>Les polygones semblables</vt:lpstr>
      <vt:lpstr>Slide 2</vt:lpstr>
      <vt:lpstr>Un polygone</vt:lpstr>
      <vt:lpstr>Des choix ci-dessous, indique quels polygones sont semblables.</vt:lpstr>
      <vt:lpstr>Trouve le nombre manquant dans chaque proportion</vt:lpstr>
      <vt:lpstr>Les polygones semblables</vt:lpstr>
      <vt:lpstr>Slide 7</vt:lpstr>
      <vt:lpstr>Ex 1 Est-ce que ces polygones sont semblables?</vt:lpstr>
      <vt:lpstr>Ex 2 La méthode proportionnelle Les figures ci-dessous sont semblabes. Trouve la longueur de JI et JF. </vt:lpstr>
      <vt:lpstr>Ex 3 La multiplication croisée Trouve la longueur de ZY.</vt:lpstr>
      <vt:lpstr>Trouve la longueur de tous les cotés</vt:lpstr>
      <vt:lpstr>A faire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polygones similaires</dc:title>
  <dc:creator>Lori Purcell</dc:creator>
  <cp:lastModifiedBy>User</cp:lastModifiedBy>
  <cp:revision>7</cp:revision>
  <cp:lastPrinted>2016-04-04T02:43:38Z</cp:lastPrinted>
  <dcterms:created xsi:type="dcterms:W3CDTF">2016-04-04T02:09:54Z</dcterms:created>
  <dcterms:modified xsi:type="dcterms:W3CDTF">2016-04-05T18:49:46Z</dcterms:modified>
</cp:coreProperties>
</file>