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8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029AF6-7275-48C2-B8C8-3FAFE866CF3B}" type="datetimeFigureOut">
              <a:rPr lang="en-CA"/>
              <a:pPr/>
              <a:t>05/02/2016</a:t>
            </a:fld>
            <a:endParaRPr lang="en-CA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3DF3700-1BB8-415B-ACDC-6AD0EF87190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1F59A-8419-46C0-9A15-A2917473A02D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C5F93-DB45-4E52-BB59-1AA9B792B33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C6172-7442-4F60-9DC7-933EC4EDD378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0689-BF07-4E1A-B1EB-6C056CB6FBD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8773-1B53-41FB-93E4-51D753ADA2B0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3E07-4D1E-47A1-89F0-8D42B7D3BC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105B-1721-4A92-A298-DBD9B49A3769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E4912-A9E1-4FE3-B024-9E07DB6550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862D-A384-4126-88B6-C7AF91E418AD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FF16-77DF-488B-8BE0-C6DFDC84413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56EC-F707-4342-9F56-9EE2CB306B09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C2C77-1253-47B7-AA1C-5FA1B5FB021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A2931-B901-4A3D-AFBA-D0FA23D496FF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E13D1-EA50-489A-9686-902D606B15C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748B-3537-4FB2-B91B-7134CE6C7BA5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DEF6A-F20E-4217-AB72-0E1DE4E0AEE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028FF-EAB6-4403-8452-7CFDEEAC6880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C5D67-F4F7-4DD4-9C5E-4E49D7C3817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5CA64-1F8D-4830-BCD8-15585F5455FC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689E-4FEF-43F2-90A0-69D21CBA9BB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711EE-FD8D-4FED-95C8-05ABC83C071D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24344-976A-4C2C-8ADB-64D03A89485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25BB6C-95BE-406B-A0CC-D0122AE4400F}" type="datetimeFigureOut">
              <a:rPr lang="fr-CA"/>
              <a:pPr>
                <a:defRPr/>
              </a:pPr>
              <a:t>2016-02-05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5301D-3D27-46E5-A30E-0452B4F53F8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mtClean="0"/>
              <a:t>Ch 5.5/ 5.6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smtClean="0"/>
              <a:t>Multiplier par un monôme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 multiplication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err="1" smtClean="0"/>
              <a:t>N’oublie</a:t>
            </a:r>
            <a:r>
              <a:rPr lang="en-CA" dirty="0" smtClean="0"/>
              <a:t> pas avec la multiplication et la division: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9788" y="2511425"/>
            <a:ext cx="60896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90538"/>
            <a:ext cx="272573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3950" y="3811588"/>
            <a:ext cx="2324100" cy="381000"/>
          </a:xfrm>
        </p:spPr>
      </p:pic>
      <p:pic>
        <p:nvPicPr>
          <p:cNvPr id="15363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2289175"/>
            <a:ext cx="4249738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2800" y="1263650"/>
            <a:ext cx="1773238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6600" y="3028950"/>
            <a:ext cx="82232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6050" y="2103438"/>
            <a:ext cx="330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4538" y="2959100"/>
            <a:ext cx="5588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08450" y="2997200"/>
            <a:ext cx="2997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10050" y="43291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10163" y="4687888"/>
            <a:ext cx="1506537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Symboliquement</a:t>
            </a:r>
          </a:p>
        </p:txBody>
      </p:sp>
      <p:pic>
        <p:nvPicPr>
          <p:cNvPr id="1638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04900" y="1477963"/>
            <a:ext cx="1746250" cy="1390650"/>
          </a:xfrm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657600" y="1582738"/>
            <a:ext cx="6688138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800" b="1">
                <a:latin typeface="Calibri" pitchFamily="34" charset="0"/>
              </a:rPr>
              <a:t>La distributivit</a:t>
            </a:r>
            <a:r>
              <a:rPr lang="en-CA" sz="2800" b="1">
                <a:latin typeface="Calibri" pitchFamily="34" charset="0"/>
              </a:rPr>
              <a:t>é:</a:t>
            </a:r>
          </a:p>
          <a:p>
            <a:r>
              <a:rPr lang="en-CA" sz="2800">
                <a:latin typeface="Calibri" pitchFamily="34" charset="0"/>
              </a:rPr>
              <a:t>-Multiplie chaque terme dans les parentheses par le monôme à l’extérieur</a:t>
            </a:r>
          </a:p>
          <a:p>
            <a:endParaRPr lang="en-CA" sz="2800">
              <a:latin typeface="Calibri" pitchFamily="34" charset="0"/>
            </a:endParaRPr>
          </a:p>
          <a:p>
            <a:r>
              <a:rPr lang="en-CA" sz="2800">
                <a:latin typeface="Calibri" pitchFamily="34" charset="0"/>
              </a:rPr>
              <a:t>                                  et            </a:t>
            </a:r>
            <a:endParaRPr lang="fr-CA" sz="2800">
              <a:latin typeface="Calibri" pitchFamily="34" charset="0"/>
            </a:endParaRPr>
          </a:p>
        </p:txBody>
      </p:sp>
      <p:pic>
        <p:nvPicPr>
          <p:cNvPr id="1638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340100"/>
            <a:ext cx="12620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96138" y="3340100"/>
            <a:ext cx="11223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4725" y="3992563"/>
            <a:ext cx="36052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Modéliser sous forme de l’aire d’un rectangle</a:t>
            </a:r>
            <a:endParaRPr lang="fr-CA" smtClean="0"/>
          </a:p>
        </p:txBody>
      </p:sp>
      <p:pic>
        <p:nvPicPr>
          <p:cNvPr id="1741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98788" y="1690688"/>
            <a:ext cx="4672012" cy="3486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Pratique  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err="1" smtClean="0"/>
              <a:t>Algébriquement</a:t>
            </a:r>
            <a:r>
              <a:rPr lang="en-CA" dirty="0" smtClean="0"/>
              <a:t> (</a:t>
            </a:r>
            <a:r>
              <a:rPr lang="en-CA" dirty="0" err="1" smtClean="0"/>
              <a:t>symboliquement</a:t>
            </a:r>
            <a:r>
              <a:rPr lang="en-CA" dirty="0" smtClean="0"/>
              <a:t>)       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CA" dirty="0" smtClean="0"/>
              <a:t>Avec les </a:t>
            </a:r>
            <a:r>
              <a:rPr lang="en-CA" dirty="0" err="1" smtClean="0"/>
              <a:t>carreaux</a:t>
            </a:r>
            <a:r>
              <a:rPr lang="en-CA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/>
              <a:t>S</a:t>
            </a:r>
            <a:r>
              <a:rPr lang="en-CA" dirty="0" smtClean="0"/>
              <a:t>ous </a:t>
            </a:r>
            <a:r>
              <a:rPr lang="en-CA" dirty="0" err="1" smtClean="0"/>
              <a:t>forme</a:t>
            </a:r>
            <a:r>
              <a:rPr lang="en-CA" dirty="0" smtClean="0"/>
              <a:t> de </a:t>
            </a:r>
            <a:r>
              <a:rPr lang="en-CA" dirty="0" err="1" smtClean="0"/>
              <a:t>l’aire</a:t>
            </a:r>
            <a:r>
              <a:rPr lang="en-CA" dirty="0" smtClean="0"/>
              <a:t> d’un rectangle</a:t>
            </a:r>
            <a:endParaRPr lang="fr-CA" dirty="0"/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8575" y="642938"/>
            <a:ext cx="25003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0100" y="2822575"/>
            <a:ext cx="3749675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Avec les carreaux: </a:t>
            </a:r>
            <a:endParaRPr lang="fr-CA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Vérifie ensuite avec l’algèbre.</a:t>
            </a:r>
            <a:endParaRPr lang="fr-CA" smtClean="0"/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5475" y="474663"/>
            <a:ext cx="2890838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Multiplie par l’algèbre</a:t>
            </a:r>
            <a:endParaRPr lang="fr-CA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smtClean="0"/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7525" y="561975"/>
            <a:ext cx="3235325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À faire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4000" smtClean="0"/>
              <a:t>Révision pour ICA – p.237 #1,5(choisis 2), 9, 10(a,c), 11(c,e)</a:t>
            </a:r>
          </a:p>
          <a:p>
            <a:endParaRPr lang="en-CA" sz="4000" smtClean="0"/>
          </a:p>
          <a:p>
            <a:r>
              <a:rPr lang="en-CA" sz="4000" smtClean="0"/>
              <a:t>p.247 #3,5,7(choisis 2), 9, 11(b,e),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79</Words>
  <Application>Microsoft Office PowerPoint</Application>
  <PresentationFormat>Custom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Calibri Light</vt:lpstr>
      <vt:lpstr>Office Theme</vt:lpstr>
      <vt:lpstr>Ch 5.5/ 5.6</vt:lpstr>
      <vt:lpstr>La multiplication</vt:lpstr>
      <vt:lpstr>Slide 3</vt:lpstr>
      <vt:lpstr>Symboliquement</vt:lpstr>
      <vt:lpstr>Modéliser sous forme de l’aire d’un rectangle</vt:lpstr>
      <vt:lpstr>Pratique  </vt:lpstr>
      <vt:lpstr>Avec les carreaux: </vt:lpstr>
      <vt:lpstr>Multiplie par l’algèbre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5.5</dc:title>
  <dc:creator>Lori Purcell</dc:creator>
  <cp:lastModifiedBy>User</cp:lastModifiedBy>
  <cp:revision>5</cp:revision>
  <dcterms:created xsi:type="dcterms:W3CDTF">2016-02-05T04:24:07Z</dcterms:created>
  <dcterms:modified xsi:type="dcterms:W3CDTF">2016-02-05T18:24:18Z</dcterms:modified>
</cp:coreProperties>
</file>