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7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5943-4A2F-458D-9153-69F93327440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2C6F-DDE3-404C-8E18-BEC12BFE0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07F8-E1E6-406A-BB9A-827FC70A645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25EC-977F-49BE-B3E7-40424965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1306-98C2-401C-A497-7523B2A86284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0059-E9DB-4904-B504-8A9370D4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836613" y="735013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10658475" y="2971800"/>
            <a:ext cx="6096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4B9-5296-490E-A1D1-F706136F4B51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C31F-7FCF-4DA8-8E22-E46A25E46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EE3F-A9A0-455F-8CD7-B119D4B9D871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9EEC-2B5A-40BA-8670-203EF2FAD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158A-730A-48F6-BF28-DAEA02BB05D5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9E5F-FE2A-4437-90BE-4FF02FA4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61414-EFF8-4BD8-AA9C-9B2B62A26E05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E202-92C7-4E55-A028-BCF28F94C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78344-9762-495C-96A6-D0AA585C6B4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8FFC-AD2C-40B1-9EE6-77381C372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F9CB-30F5-48DB-B587-BE4482DCA1F9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E969-0301-4DED-936B-01CC06555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5367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95500"/>
            <a:ext cx="10353675" cy="177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19550"/>
            <a:ext cx="10353675" cy="1771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8" y="588327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C4BE-61FB-4BDD-B2FF-0E53F31BC591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883275"/>
            <a:ext cx="6672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3" y="5883275"/>
            <a:ext cx="754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0DC2-C390-4D5B-908C-D64523CBE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A1FB-286A-48FE-ADB8-48F74BE80995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D8D8-BFA5-4E14-B140-2A494C06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5CE2-14BE-44D1-A200-88BDA35979BB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D96C-D72B-4A45-B09A-C4469EB11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8E7B-37AB-4E7C-B403-00F878881C21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A8E8A-6FCE-44C4-9AD2-754834DE6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93DE-323C-4541-AC8D-9FE55507C4DF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6C21-5134-4EAB-B6C4-1B421F7F7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F7F6A-ABB0-481B-A5B9-28861EB136D9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37B2-B9A7-4B53-9E48-26076CBE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7C26-8A85-42B9-BA65-4EC3D7A1D825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57406-81E0-4215-805D-29F80B90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BC52-77B3-4387-901B-C63E40B01450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C3DD-A3A0-4E50-ADF7-6F2B50EB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9AFC-CFFA-449E-9EEB-301ED9F3DE9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247C-974B-4A23-8E94-B3BCCC576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536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95500"/>
            <a:ext cx="10353675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A7F8F4-189C-4590-B4A1-E9AD0CBFE7CB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54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C8535E-7955-42F2-8A62-FB91158A6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67" r:id="rId12"/>
    <p:sldLayoutId id="2147483654" r:id="rId13"/>
    <p:sldLayoutId id="2147483653" r:id="rId14"/>
    <p:sldLayoutId id="2147483652" r:id="rId15"/>
    <p:sldLayoutId id="2147483651" r:id="rId16"/>
    <p:sldLayoutId id="2147483650" r:id="rId17"/>
    <p:sldLayoutId id="2147483666" r:id="rId18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8" y="1122363"/>
            <a:ext cx="9001125" cy="2387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Unité</a:t>
            </a:r>
            <a:r>
              <a:rPr lang="en-CA" dirty="0" smtClean="0"/>
              <a:t> 4 – Les relations </a:t>
            </a:r>
            <a:r>
              <a:rPr lang="en-CA" dirty="0" err="1" smtClean="0"/>
              <a:t>linéaires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438" y="3602038"/>
            <a:ext cx="9001125" cy="16557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dirty="0" err="1" smtClean="0"/>
              <a:t>Ch</a:t>
            </a:r>
            <a:r>
              <a:rPr lang="fr-CA" dirty="0" smtClean="0"/>
              <a:t> 4.1 – Décris les régularités à l’aide d’équations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>
                <a:effectLst/>
              </a:rPr>
              <a:t>À faire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z="3600" smtClean="0">
                <a:effectLst/>
              </a:rPr>
              <a:t>p.159 # 4(a,c), 5(b,d), 6-8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/>
          </p:cNvSpPr>
          <p:nvPr>
            <p:ph type="body" sz="half" idx="2"/>
          </p:nvPr>
        </p:nvSpPr>
        <p:spPr bwMode="auto">
          <a:xfrm>
            <a:off x="900113" y="3733800"/>
            <a:ext cx="10353675" cy="23717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CA" sz="2400" smtClean="0">
                <a:effectLst/>
              </a:rPr>
              <a:t>Qu’est-ce qui ne change pas dans chaque arrangement?</a:t>
            </a:r>
          </a:p>
          <a:p>
            <a:pPr>
              <a:lnSpc>
                <a:spcPct val="110000"/>
              </a:lnSpc>
            </a:pPr>
            <a:r>
              <a:rPr lang="en-CA" sz="2400" smtClean="0">
                <a:effectLst/>
              </a:rPr>
              <a:t>Qu’est-ce qui change?</a:t>
            </a:r>
          </a:p>
          <a:p>
            <a:pPr>
              <a:lnSpc>
                <a:spcPct val="110000"/>
              </a:lnSpc>
            </a:pPr>
            <a:r>
              <a:rPr lang="en-CA" sz="2400" smtClean="0">
                <a:effectLst/>
              </a:rPr>
              <a:t>Comment pourrait-on déterminer le nombre de personnes assises autour de :</a:t>
            </a:r>
          </a:p>
          <a:p>
            <a:pPr lvl="1">
              <a:lnSpc>
                <a:spcPct val="110000"/>
              </a:lnSpc>
            </a:pPr>
            <a:r>
              <a:rPr lang="en-CA" sz="2400" smtClean="0">
                <a:effectLst/>
              </a:rPr>
              <a:t>6 tables?			25 tables?		</a:t>
            </a:r>
          </a:p>
        </p:txBody>
      </p:sp>
      <p:pic>
        <p:nvPicPr>
          <p:cNvPr id="3072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1375" y="381000"/>
            <a:ext cx="10245725" cy="337185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Vocabulaire</a:t>
            </a:r>
            <a:endParaRPr lang="fr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84645" y="1485471"/>
            <a:ext cx="5714326" cy="481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>
                <a:effectLst/>
              </a:rPr>
              <a:t>Expression vs Équation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z="3200" b="1" smtClean="0">
                <a:effectLst/>
              </a:rPr>
              <a:t>Une expression</a:t>
            </a:r>
            <a:r>
              <a:rPr lang="en-CA" sz="3200" smtClean="0">
                <a:effectLst/>
              </a:rPr>
              <a:t> est faite de nombres ou termes </a:t>
            </a:r>
          </a:p>
          <a:p>
            <a:pPr lvl="1"/>
            <a:r>
              <a:rPr lang="en-CA" sz="3200" smtClean="0">
                <a:effectLst/>
              </a:rPr>
              <a:t>ex: 3 + 4, x + 2, 3x</a:t>
            </a:r>
            <a:r>
              <a:rPr lang="en-CA" sz="3200" baseline="30000" smtClean="0">
                <a:effectLst/>
              </a:rPr>
              <a:t>2</a:t>
            </a:r>
            <a:r>
              <a:rPr lang="en-CA" sz="3200" smtClean="0">
                <a:effectLst/>
              </a:rPr>
              <a:t> – 2y</a:t>
            </a:r>
          </a:p>
          <a:p>
            <a:r>
              <a:rPr lang="en-CA" sz="3200" b="1" smtClean="0">
                <a:effectLst/>
              </a:rPr>
              <a:t>Une équation</a:t>
            </a:r>
            <a:r>
              <a:rPr lang="en-CA" sz="3200" smtClean="0">
                <a:effectLst/>
              </a:rPr>
              <a:t> est faite de deux expressions qui s’égalent</a:t>
            </a:r>
          </a:p>
          <a:p>
            <a:pPr lvl="1"/>
            <a:r>
              <a:rPr lang="en-CA" sz="3200" smtClean="0">
                <a:effectLst/>
              </a:rPr>
              <a:t>Ex: 3 + 4 = 7, x + 2 = 7, y = 3x + 2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/>
          </p:cNvSpPr>
          <p:nvPr>
            <p:ph sz="half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z="1800" smtClean="0">
              <a:effectLst/>
            </a:endParaRPr>
          </a:p>
        </p:txBody>
      </p:sp>
      <p:sp>
        <p:nvSpPr>
          <p:cNvPr id="32775" name="Rectangle 7"/>
          <p:cNvSpPr>
            <a:spLocks noGrp="1"/>
          </p:cNvSpPr>
          <p:nvPr>
            <p:ph type="body" sz="half" idx="2"/>
          </p:nvPr>
        </p:nvSpPr>
        <p:spPr bwMode="auto">
          <a:xfrm>
            <a:off x="1228725" y="4591050"/>
            <a:ext cx="10353675" cy="1771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lnSpc>
                <a:spcPct val="110000"/>
              </a:lnSpc>
              <a:buFont typeface="Arial" charset="0"/>
              <a:buAutoNum type="arabicPeriod"/>
            </a:pPr>
            <a:r>
              <a:rPr lang="en-CA" smtClean="0">
                <a:effectLst/>
              </a:rPr>
              <a:t>Représente l’altitude en fonction du temps par une EXPRESSION</a:t>
            </a:r>
          </a:p>
          <a:p>
            <a:pPr marL="342900" indent="-342900">
              <a:lnSpc>
                <a:spcPct val="110000"/>
              </a:lnSpc>
              <a:buFont typeface="Arial" charset="0"/>
              <a:buAutoNum type="arabicPeriod"/>
            </a:pPr>
            <a:r>
              <a:rPr lang="en-CA" smtClean="0">
                <a:effectLst/>
              </a:rPr>
              <a:t>Relie l’altitude et le temps depuis qu’il a commencé sa descente par une ÉQUATION</a:t>
            </a:r>
          </a:p>
          <a:p>
            <a:pPr marL="342900" indent="-342900">
              <a:lnSpc>
                <a:spcPct val="110000"/>
              </a:lnSpc>
              <a:buFont typeface="Arial" charset="0"/>
              <a:buAutoNum type="arabicPeriod"/>
            </a:pPr>
            <a:r>
              <a:rPr lang="en-CA" smtClean="0">
                <a:effectLst/>
              </a:rPr>
              <a:t>À quelle altitude vole l’avion après 15 min?</a:t>
            </a:r>
          </a:p>
          <a:p>
            <a:pPr marL="342900" indent="-342900">
              <a:lnSpc>
                <a:spcPct val="110000"/>
              </a:lnSpc>
              <a:buFont typeface="Arial" charset="0"/>
              <a:buAutoNum type="arabicPeriod"/>
            </a:pPr>
            <a:r>
              <a:rPr lang="en-CA" smtClean="0">
                <a:effectLst/>
              </a:rPr>
              <a:t>Combien de temps faut-il pour l’avion d’atterrir (toucher le sol)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3213" y="271463"/>
            <a:ext cx="8686800" cy="434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163" y="377184"/>
            <a:ext cx="8282215" cy="260414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78051"/>
            <a:ext cx="10353675" cy="27131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Utilise une </a:t>
            </a:r>
            <a:r>
              <a:rPr lang="fr-CA" sz="2400" u="sng" dirty="0" smtClean="0"/>
              <a:t>expression </a:t>
            </a:r>
            <a:r>
              <a:rPr lang="fr-CA" sz="2400" dirty="0" smtClean="0"/>
              <a:t>pour </a:t>
            </a:r>
            <a:r>
              <a:rPr lang="fr-CA" sz="2400" dirty="0" err="1" smtClean="0"/>
              <a:t>repr</a:t>
            </a:r>
            <a:r>
              <a:rPr lang="en-CA" sz="2400" dirty="0" err="1" smtClean="0"/>
              <a:t>ésenter</a:t>
            </a:r>
            <a:r>
              <a:rPr lang="en-CA" sz="2400" dirty="0" smtClean="0"/>
              <a:t> le </a:t>
            </a:r>
            <a:r>
              <a:rPr lang="en-CA" sz="2400" dirty="0" err="1" smtClean="0"/>
              <a:t>coût</a:t>
            </a:r>
            <a:r>
              <a:rPr lang="en-CA" sz="2400" dirty="0" smtClean="0"/>
              <a:t> total </a:t>
            </a:r>
            <a:r>
              <a:rPr lang="en-CA" sz="2400" dirty="0" err="1" smtClean="0"/>
              <a:t>d’une</a:t>
            </a:r>
            <a:r>
              <a:rPr lang="en-CA" sz="2400" dirty="0" smtClean="0"/>
              <a:t> course (</a:t>
            </a:r>
            <a:r>
              <a:rPr lang="en-CA" sz="2400" dirty="0" err="1" smtClean="0"/>
              <a:t>il</a:t>
            </a:r>
            <a:r>
              <a:rPr lang="en-CA" sz="2400" dirty="0" smtClean="0"/>
              <a:t> </a:t>
            </a:r>
            <a:r>
              <a:rPr lang="en-CA" sz="2400" dirty="0" err="1" smtClean="0"/>
              <a:t>faut</a:t>
            </a:r>
            <a:r>
              <a:rPr lang="en-CA" sz="2400" dirty="0" smtClean="0"/>
              <a:t> </a:t>
            </a:r>
            <a:r>
              <a:rPr lang="en-CA" sz="2400" dirty="0" err="1" smtClean="0"/>
              <a:t>inclure</a:t>
            </a:r>
            <a:r>
              <a:rPr lang="en-CA" sz="2400" dirty="0" smtClean="0"/>
              <a:t> le tariff fixe et le tariff par </a:t>
            </a:r>
            <a:r>
              <a:rPr lang="en-CA" sz="2400" dirty="0" err="1" smtClean="0"/>
              <a:t>kilomètre</a:t>
            </a:r>
            <a:r>
              <a:rPr lang="en-CA" sz="2400" dirty="0" smtClean="0"/>
              <a:t> </a:t>
            </a:r>
            <a:r>
              <a:rPr lang="en-CA" sz="2400" dirty="0" err="1" smtClean="0"/>
              <a:t>dans</a:t>
            </a:r>
            <a:r>
              <a:rPr lang="en-CA" sz="2400" dirty="0" smtClean="0"/>
              <a:t> </a:t>
            </a:r>
            <a:r>
              <a:rPr lang="en-CA" sz="2400" dirty="0" err="1" smtClean="0"/>
              <a:t>l’expression</a:t>
            </a:r>
            <a:r>
              <a:rPr lang="en-CA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Utilise </a:t>
            </a:r>
            <a:r>
              <a:rPr lang="en-CA" sz="2400" dirty="0" err="1" smtClean="0"/>
              <a:t>une</a:t>
            </a:r>
            <a:r>
              <a:rPr lang="en-CA" sz="2400" dirty="0" smtClean="0"/>
              <a:t> </a:t>
            </a:r>
            <a:r>
              <a:rPr lang="en-CA" sz="2400" u="sng" dirty="0" err="1" smtClean="0"/>
              <a:t>équation</a:t>
            </a:r>
            <a:r>
              <a:rPr lang="en-CA" sz="2400" dirty="0" smtClean="0"/>
              <a:t> pour </a:t>
            </a:r>
            <a:r>
              <a:rPr lang="en-CA" sz="2400" dirty="0" err="1" smtClean="0"/>
              <a:t>représenter</a:t>
            </a:r>
            <a:r>
              <a:rPr lang="en-CA" sz="2400" dirty="0" smtClean="0"/>
              <a:t> la </a:t>
            </a:r>
            <a:r>
              <a:rPr lang="en-CA" sz="2400" b="1" dirty="0" smtClean="0"/>
              <a:t>relation</a:t>
            </a:r>
            <a:r>
              <a:rPr lang="en-CA" sz="2400" dirty="0" smtClean="0"/>
              <a:t> entre le </a:t>
            </a:r>
            <a:r>
              <a:rPr lang="en-CA" sz="2400" b="1" u="sng" dirty="0" err="1" smtClean="0"/>
              <a:t>coût</a:t>
            </a:r>
            <a:r>
              <a:rPr lang="en-CA" sz="2400" b="1" u="sng" dirty="0" smtClean="0"/>
              <a:t> total </a:t>
            </a:r>
            <a:r>
              <a:rPr lang="en-CA" sz="2400" dirty="0" err="1" smtClean="0"/>
              <a:t>d’une</a:t>
            </a:r>
            <a:r>
              <a:rPr lang="en-CA" sz="2400" dirty="0" smtClean="0"/>
              <a:t> course et la </a:t>
            </a:r>
            <a:r>
              <a:rPr lang="en-CA" sz="2400" b="1" u="sng" dirty="0" smtClean="0"/>
              <a:t>distance</a:t>
            </a:r>
            <a:r>
              <a:rPr lang="en-CA" sz="2400" dirty="0" smtClean="0"/>
              <a:t> </a:t>
            </a:r>
            <a:r>
              <a:rPr lang="en-CA" sz="2400" dirty="0" err="1" smtClean="0"/>
              <a:t>parcourue</a:t>
            </a:r>
            <a:r>
              <a:rPr lang="en-CA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err="1" smtClean="0"/>
              <a:t>Quel</a:t>
            </a:r>
            <a:r>
              <a:rPr lang="en-CA" sz="2400" dirty="0" smtClean="0"/>
              <a:t> </a:t>
            </a:r>
            <a:r>
              <a:rPr lang="en-CA" sz="2400" dirty="0" err="1" smtClean="0"/>
              <a:t>est</a:t>
            </a:r>
            <a:r>
              <a:rPr lang="en-CA" sz="2400" dirty="0" smtClean="0"/>
              <a:t> le </a:t>
            </a:r>
            <a:r>
              <a:rPr lang="en-CA" sz="2400" dirty="0" err="1" smtClean="0"/>
              <a:t>coût</a:t>
            </a:r>
            <a:r>
              <a:rPr lang="en-CA" sz="2400" dirty="0" smtClean="0"/>
              <a:t> </a:t>
            </a:r>
            <a:r>
              <a:rPr lang="en-CA" sz="2400" dirty="0" err="1" smtClean="0"/>
              <a:t>toale</a:t>
            </a:r>
            <a:r>
              <a:rPr lang="en-CA" sz="2400" dirty="0" smtClean="0"/>
              <a:t> </a:t>
            </a:r>
            <a:r>
              <a:rPr lang="en-CA" sz="2400" dirty="0" err="1" smtClean="0"/>
              <a:t>d’une</a:t>
            </a:r>
            <a:r>
              <a:rPr lang="en-CA" sz="2400" dirty="0" smtClean="0"/>
              <a:t> course de 11 km?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88458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>
                <a:effectLst/>
              </a:rPr>
              <a:t>À faire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z="4000" smtClean="0">
                <a:effectLst/>
              </a:rPr>
              <a:t>p.159 #9, </a:t>
            </a:r>
            <a:r>
              <a:rPr lang="en-CA" sz="4000" smtClean="0">
                <a:effectLst/>
              </a:rPr>
              <a:t>10, 11a, 14, 15</a:t>
            </a:r>
            <a:endParaRPr lang="en-CA" sz="4000" smtClean="0">
              <a:effectLst/>
            </a:endParaRPr>
          </a:p>
          <a:p>
            <a:r>
              <a:rPr lang="en-CA" sz="4000" dirty="0" smtClean="0">
                <a:effectLst/>
              </a:rPr>
              <a:t>BLM 4.20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3600" b="1" dirty="0">
                <a:effectLst/>
              </a:rPr>
              <a:t>PR01</a:t>
            </a:r>
            <a:r>
              <a:rPr lang="fr-CA" sz="3600" dirty="0">
                <a:effectLst/>
              </a:rPr>
              <a:t>	</a:t>
            </a:r>
            <a:endParaRPr lang="fr-CA" sz="3600" dirty="0" smtClean="0">
              <a:effectLst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3600" dirty="0" smtClean="0">
                <a:effectLst/>
              </a:rPr>
              <a:t>généraliser </a:t>
            </a:r>
            <a:r>
              <a:rPr lang="fr-CA" sz="3600" dirty="0">
                <a:effectLst/>
              </a:rPr>
              <a:t>une régularité </a:t>
            </a:r>
            <a:r>
              <a:rPr lang="fr-CA" sz="3600" dirty="0" smtClean="0">
                <a:effectLst/>
              </a:rPr>
              <a:t>à </a:t>
            </a:r>
            <a:r>
              <a:rPr lang="fr-CA" sz="3600" dirty="0">
                <a:effectLst/>
              </a:rPr>
              <a:t>l’aide d’une équation linéaire et </a:t>
            </a:r>
            <a:r>
              <a:rPr lang="fr-CA" sz="3600" dirty="0" smtClean="0">
                <a:effectLst/>
              </a:rPr>
              <a:t>vérifie </a:t>
            </a:r>
            <a:r>
              <a:rPr lang="fr-CA" sz="3600" dirty="0">
                <a:effectLst/>
              </a:rPr>
              <a:t>en faisant des substitutions.</a:t>
            </a:r>
            <a:endParaRPr lang="en-CA" sz="3600" dirty="0">
              <a:effectLst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8" y="458788"/>
            <a:ext cx="10728325" cy="10144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/>
              <a:t>Trouve les 3 prochaines figures </a:t>
            </a:r>
            <a:br>
              <a:rPr lang="fr-CA" dirty="0" smtClean="0"/>
            </a:br>
            <a:r>
              <a:rPr lang="fr-CA" dirty="0" smtClean="0"/>
              <a:t>DE LA SUITE</a:t>
            </a:r>
            <a:endParaRPr lang="fr-CA" dirty="0"/>
          </a:p>
        </p:txBody>
      </p:sp>
      <p:pic>
        <p:nvPicPr>
          <p:cNvPr id="2150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12950" y="1362075"/>
            <a:ext cx="7624763" cy="3524250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546100" y="4981575"/>
            <a:ext cx="11287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800">
                <a:latin typeface="Rockwell" pitchFamily="18" charset="0"/>
              </a:rPr>
              <a:t>Note le nombre de blocs utilisé pour chaque figure dans un tableau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701925" y="5676900"/>
            <a:ext cx="7519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Rockwell" pitchFamily="18" charset="0"/>
              </a:rPr>
              <a:t>Décris la régularité qu’on voit </a:t>
            </a:r>
            <a:endParaRPr lang="fr-CA" sz="320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CA" dirty="0"/>
              <a:t>Trouve les 3 prochaines figures </a:t>
            </a:r>
            <a:br>
              <a:rPr lang="fr-CA" dirty="0"/>
            </a:br>
            <a:r>
              <a:rPr lang="fr-CA" dirty="0"/>
              <a:t>DE LA SUITE</a:t>
            </a:r>
          </a:p>
        </p:txBody>
      </p:sp>
      <p:pic>
        <p:nvPicPr>
          <p:cNvPr id="2253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68575" y="1744663"/>
            <a:ext cx="7045325" cy="2841625"/>
          </a:xfrm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546100" y="4981575"/>
            <a:ext cx="11287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800">
                <a:latin typeface="Rockwell" pitchFamily="18" charset="0"/>
              </a:rPr>
              <a:t>Note le nombre de blocs utilisé pour chaque figure dans un tableau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3275013" y="5503863"/>
            <a:ext cx="7519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Rockwell" pitchFamily="18" charset="0"/>
              </a:rPr>
              <a:t>Décris la régularité qu’on voit </a:t>
            </a:r>
            <a:endParaRPr lang="fr-CA" sz="320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CA" dirty="0"/>
              <a:t>Trouve les 3 prochaines figures </a:t>
            </a:r>
            <a:br>
              <a:rPr lang="fr-CA" dirty="0"/>
            </a:br>
            <a:r>
              <a:rPr lang="fr-CA" dirty="0"/>
              <a:t>DE LA SUITE</a:t>
            </a: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4475" y="1935163"/>
            <a:ext cx="6334125" cy="2309812"/>
          </a:xfrm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00075" y="4530725"/>
            <a:ext cx="11287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800">
                <a:latin typeface="Rockwell" pitchFamily="18" charset="0"/>
              </a:rPr>
              <a:t>Note le nombre de blocs utilisé pour chaque figure dans un tableau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084513" y="5278438"/>
            <a:ext cx="7519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Rockwell" pitchFamily="18" charset="0"/>
              </a:rPr>
              <a:t>Décris la régularité qu’on voit </a:t>
            </a:r>
            <a:endParaRPr lang="fr-CA" sz="320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y a </a:t>
            </a:r>
            <a:r>
              <a:rPr lang="en-CA" dirty="0" err="1" smtClean="0"/>
              <a:t>en</a:t>
            </a:r>
            <a:r>
              <a:rPr lang="en-CA" dirty="0" smtClean="0"/>
              <a:t> commune entre  </a:t>
            </a:r>
            <a:r>
              <a:rPr lang="en-CA" dirty="0" err="1" smtClean="0"/>
              <a:t>toutes</a:t>
            </a:r>
            <a:r>
              <a:rPr lang="en-CA" dirty="0" smtClean="0"/>
              <a:t> </a:t>
            </a:r>
            <a:r>
              <a:rPr lang="en-CA" dirty="0" err="1" smtClean="0"/>
              <a:t>ces</a:t>
            </a:r>
            <a:r>
              <a:rPr lang="en-CA" dirty="0" smtClean="0"/>
              <a:t> Suites de figures?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À ton tour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46250"/>
            <a:ext cx="10353675" cy="404495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800" dirty="0" smtClean="0"/>
              <a:t>Chaque groupe a 3min pour créer leur propre suite de figures comme celles qu’on a déjà vues.  Les </a:t>
            </a:r>
            <a:r>
              <a:rPr lang="fr-CA" sz="2800" u="sng" dirty="0" smtClean="0"/>
              <a:t>règles</a:t>
            </a:r>
            <a:r>
              <a:rPr lang="fr-CA" sz="2800" dirty="0" smtClean="0"/>
              <a:t> sont:</a:t>
            </a:r>
          </a:p>
          <a:p>
            <a:pPr marL="80010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sz="2800" b="1" dirty="0" smtClean="0"/>
              <a:t>Il faut utiliser les blocs pour modeler les 3 premières figures</a:t>
            </a:r>
          </a:p>
          <a:p>
            <a:pPr marL="80010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sz="2800" b="1" dirty="0" smtClean="0"/>
              <a:t>Aucune répétition de suites déjà vues</a:t>
            </a:r>
          </a:p>
          <a:p>
            <a:pPr marL="80010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sz="2800" b="1" dirty="0" smtClean="0"/>
              <a:t>Chaque suite doit avoir un point de départ et un changement constant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Circule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4400" dirty="0" smtClean="0"/>
              <a:t>À </a:t>
            </a:r>
            <a:r>
              <a:rPr lang="en-CA" sz="4400" dirty="0" err="1" smtClean="0"/>
              <a:t>chaque</a:t>
            </a:r>
            <a:r>
              <a:rPr lang="en-CA" sz="4400" dirty="0" smtClean="0"/>
              <a:t> station, </a:t>
            </a:r>
            <a:r>
              <a:rPr lang="en-CA" sz="4400" dirty="0" err="1" smtClean="0"/>
              <a:t>remplis</a:t>
            </a:r>
            <a:r>
              <a:rPr lang="en-CA" sz="4400" dirty="0" smtClean="0"/>
              <a:t> un tableau pour identifier la </a:t>
            </a:r>
            <a:r>
              <a:rPr lang="en-CA" sz="4400" dirty="0" err="1" smtClean="0"/>
              <a:t>régularité</a:t>
            </a:r>
            <a:endParaRPr lang="en-CA" sz="4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4400" dirty="0" err="1" smtClean="0"/>
              <a:t>Remettre</a:t>
            </a:r>
            <a:r>
              <a:rPr lang="en-CA" sz="4400" dirty="0" smtClean="0"/>
              <a:t> les </a:t>
            </a:r>
            <a:r>
              <a:rPr lang="en-CA" sz="4400" smtClean="0"/>
              <a:t>tableaux à Mme</a:t>
            </a:r>
            <a:endParaRPr lang="fr-CA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>
                <a:effectLst/>
              </a:rPr>
              <a:t>Révision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74</TotalTime>
  <Words>370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Unité 4 – Les relations linéaires</vt:lpstr>
      <vt:lpstr>PowerPoint Presentation</vt:lpstr>
      <vt:lpstr>Trouve les 3 prochaines figures  DE LA SUITE</vt:lpstr>
      <vt:lpstr>Trouve les 3 prochaines figures  DE LA SUITE</vt:lpstr>
      <vt:lpstr>Trouve les 3 prochaines figures  DE LA SUITE</vt:lpstr>
      <vt:lpstr>Qu’est-ce Qu’il y a en commune entre  toutes ces Suites de figures?</vt:lpstr>
      <vt:lpstr>À ton tour</vt:lpstr>
      <vt:lpstr>Circule</vt:lpstr>
      <vt:lpstr>Révision</vt:lpstr>
      <vt:lpstr>À faire</vt:lpstr>
      <vt:lpstr>PowerPoint Presentation</vt:lpstr>
      <vt:lpstr>Vocabulaire</vt:lpstr>
      <vt:lpstr>Expression vs Équation</vt:lpstr>
      <vt:lpstr>PowerPoint Presentation</vt:lpstr>
      <vt:lpstr>PowerPoint Presentation</vt:lpstr>
      <vt:lpstr>À faire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Purcell</dc:creator>
  <cp:lastModifiedBy>Lori Purcell</cp:lastModifiedBy>
  <cp:revision>6</cp:revision>
  <dcterms:created xsi:type="dcterms:W3CDTF">2015-12-14T02:04:19Z</dcterms:created>
  <dcterms:modified xsi:type="dcterms:W3CDTF">2016-01-04T01:12:32Z</dcterms:modified>
</cp:coreProperties>
</file>