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3" r:id="rId10"/>
    <p:sldId id="270" r:id="rId11"/>
    <p:sldId id="274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B101-70D7-47FC-B096-692A41E503E2}" type="datetimeFigureOut">
              <a:rPr lang="fr-CA" smtClean="0"/>
              <a:t>2015-11-27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4A26-4F72-4626-8071-275F4B79C30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2425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B101-70D7-47FC-B096-692A41E503E2}" type="datetimeFigureOut">
              <a:rPr lang="fr-CA" smtClean="0"/>
              <a:t>2015-11-27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4A26-4F72-4626-8071-275F4B79C30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220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B101-70D7-47FC-B096-692A41E503E2}" type="datetimeFigureOut">
              <a:rPr lang="fr-CA" smtClean="0"/>
              <a:t>2015-11-27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4A26-4F72-4626-8071-275F4B79C30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667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B101-70D7-47FC-B096-692A41E503E2}" type="datetimeFigureOut">
              <a:rPr lang="fr-CA" smtClean="0"/>
              <a:t>2015-11-27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4A26-4F72-4626-8071-275F4B79C30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2494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B101-70D7-47FC-B096-692A41E503E2}" type="datetimeFigureOut">
              <a:rPr lang="fr-CA" smtClean="0"/>
              <a:t>2015-11-27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4A26-4F72-4626-8071-275F4B79C30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5748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B101-70D7-47FC-B096-692A41E503E2}" type="datetimeFigureOut">
              <a:rPr lang="fr-CA" smtClean="0"/>
              <a:t>2015-11-27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4A26-4F72-4626-8071-275F4B79C30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1796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B101-70D7-47FC-B096-692A41E503E2}" type="datetimeFigureOut">
              <a:rPr lang="fr-CA" smtClean="0"/>
              <a:t>2015-11-27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4A26-4F72-4626-8071-275F4B79C30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313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B101-70D7-47FC-B096-692A41E503E2}" type="datetimeFigureOut">
              <a:rPr lang="fr-CA" smtClean="0"/>
              <a:t>2015-11-27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4A26-4F72-4626-8071-275F4B79C30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5258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B101-70D7-47FC-B096-692A41E503E2}" type="datetimeFigureOut">
              <a:rPr lang="fr-CA" smtClean="0"/>
              <a:t>2015-11-27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4A26-4F72-4626-8071-275F4B79C30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3266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B101-70D7-47FC-B096-692A41E503E2}" type="datetimeFigureOut">
              <a:rPr lang="fr-CA" smtClean="0"/>
              <a:t>2015-11-27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5BB4A26-4F72-4626-8071-275F4B79C30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354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B101-70D7-47FC-B096-692A41E503E2}" type="datetimeFigureOut">
              <a:rPr lang="fr-CA" smtClean="0"/>
              <a:t>2015-11-27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4A26-4F72-4626-8071-275F4B79C30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21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B101-70D7-47FC-B096-692A41E503E2}" type="datetimeFigureOut">
              <a:rPr lang="fr-CA" smtClean="0"/>
              <a:t>2015-11-27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4A26-4F72-4626-8071-275F4B79C30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739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B101-70D7-47FC-B096-692A41E503E2}" type="datetimeFigureOut">
              <a:rPr lang="fr-CA" smtClean="0"/>
              <a:t>2015-11-27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4A26-4F72-4626-8071-275F4B79C30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316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B101-70D7-47FC-B096-692A41E503E2}" type="datetimeFigureOut">
              <a:rPr lang="fr-CA" smtClean="0"/>
              <a:t>2015-11-27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4A26-4F72-4626-8071-275F4B79C30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092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B101-70D7-47FC-B096-692A41E503E2}" type="datetimeFigureOut">
              <a:rPr lang="fr-CA" smtClean="0"/>
              <a:t>2015-11-27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4A26-4F72-4626-8071-275F4B79C30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30273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B101-70D7-47FC-B096-692A41E503E2}" type="datetimeFigureOut">
              <a:rPr lang="fr-CA" smtClean="0"/>
              <a:t>2015-11-27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4A26-4F72-4626-8071-275F4B79C30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74823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B101-70D7-47FC-B096-692A41E503E2}" type="datetimeFigureOut">
              <a:rPr lang="fr-CA" smtClean="0"/>
              <a:t>2015-11-27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4A26-4F72-4626-8071-275F4B79C30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163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351B101-70D7-47FC-B096-692A41E503E2}" type="datetimeFigureOut">
              <a:rPr lang="fr-CA" smtClean="0"/>
              <a:t>2015-11-27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5BB4A26-4F72-4626-8071-275F4B79C30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599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La multiplication des nombres rationnels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err="1" smtClean="0"/>
              <a:t>Ch</a:t>
            </a:r>
            <a:r>
              <a:rPr lang="fr-CA" smtClean="0"/>
              <a:t> 3.4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6280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95270"/>
          </a:xfrm>
        </p:spPr>
        <p:txBody>
          <a:bodyPr/>
          <a:lstStyle/>
          <a:p>
            <a:r>
              <a:rPr lang="en-CA" dirty="0" err="1" smtClean="0"/>
              <a:t>Essayons</a:t>
            </a:r>
            <a:r>
              <a:rPr lang="en-CA" dirty="0" smtClean="0"/>
              <a:t>!  </a:t>
            </a:r>
            <a:r>
              <a:rPr lang="en-CA" dirty="0" err="1" smtClean="0"/>
              <a:t>Simplifie</a:t>
            </a:r>
            <a:r>
              <a:rPr lang="en-CA" dirty="0" smtClean="0"/>
              <a:t> </a:t>
            </a:r>
            <a:r>
              <a:rPr lang="en-CA" dirty="0" err="1" smtClean="0"/>
              <a:t>avant</a:t>
            </a:r>
            <a:r>
              <a:rPr lang="en-CA" dirty="0" smtClean="0"/>
              <a:t> de multiplier.</a:t>
            </a:r>
            <a:endParaRPr lang="fr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4311" y="1378040"/>
            <a:ext cx="2609175" cy="12676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311" y="4245334"/>
            <a:ext cx="2739571" cy="11895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7285" y="2838795"/>
            <a:ext cx="7943483" cy="10855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9623" y="5680893"/>
            <a:ext cx="8621805" cy="876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90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52848"/>
          </a:xfrm>
        </p:spPr>
        <p:txBody>
          <a:bodyPr/>
          <a:lstStyle/>
          <a:p>
            <a:r>
              <a:rPr lang="en-CA" dirty="0" smtClean="0"/>
              <a:t>Multiplier les </a:t>
            </a:r>
            <a:r>
              <a:rPr lang="en-CA" dirty="0" err="1" smtClean="0"/>
              <a:t>nombres</a:t>
            </a:r>
            <a:r>
              <a:rPr lang="en-CA" dirty="0" smtClean="0"/>
              <a:t> </a:t>
            </a:r>
            <a:r>
              <a:rPr lang="en-CA" dirty="0" err="1" smtClean="0"/>
              <a:t>décimaux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38649"/>
            <a:ext cx="10018713" cy="40525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4400" b="1" dirty="0" smtClean="0"/>
              <a:t>-0,12 x 0,2 = ?</a:t>
            </a:r>
          </a:p>
          <a:p>
            <a:r>
              <a:rPr lang="en-CA" sz="2800" dirty="0" err="1" smtClean="0"/>
              <a:t>Multiplie</a:t>
            </a:r>
            <a:r>
              <a:rPr lang="en-CA" sz="2800" dirty="0" smtClean="0"/>
              <a:t> les </a:t>
            </a:r>
            <a:r>
              <a:rPr lang="en-CA" sz="2800" dirty="0" err="1" smtClean="0"/>
              <a:t>chiffres</a:t>
            </a:r>
            <a:endParaRPr lang="en-CA" sz="2800" dirty="0" smtClean="0"/>
          </a:p>
          <a:p>
            <a:r>
              <a:rPr lang="en-CA" sz="2800" dirty="0" err="1" smtClean="0"/>
              <a:t>Compte</a:t>
            </a:r>
            <a:r>
              <a:rPr lang="en-CA" sz="2800" dirty="0" smtClean="0"/>
              <a:t> le </a:t>
            </a:r>
            <a:r>
              <a:rPr lang="en-CA" sz="2800" dirty="0" err="1" smtClean="0"/>
              <a:t>nombre</a:t>
            </a:r>
            <a:r>
              <a:rPr lang="en-CA" sz="2800" dirty="0" smtClean="0"/>
              <a:t> total de places après la virgule (0,12 = 2 et 0,2 = 1 </a:t>
            </a:r>
            <a:r>
              <a:rPr lang="en-CA" sz="2800" dirty="0" err="1" smtClean="0"/>
              <a:t>alors</a:t>
            </a:r>
            <a:r>
              <a:rPr lang="en-CA" sz="2800" dirty="0" smtClean="0"/>
              <a:t> 3 </a:t>
            </a:r>
            <a:r>
              <a:rPr lang="en-CA" sz="2800" dirty="0" err="1" smtClean="0"/>
              <a:t>en</a:t>
            </a:r>
            <a:r>
              <a:rPr lang="en-CA" sz="2800" dirty="0" smtClean="0"/>
              <a:t> total)</a:t>
            </a:r>
          </a:p>
          <a:p>
            <a:r>
              <a:rPr lang="en-CA" sz="2800" dirty="0" smtClean="0"/>
              <a:t>Place la virgule et </a:t>
            </a:r>
            <a:r>
              <a:rPr lang="en-CA" sz="2800" dirty="0" err="1" smtClean="0"/>
              <a:t>additionne</a:t>
            </a:r>
            <a:r>
              <a:rPr lang="en-CA" sz="2800" dirty="0" smtClean="0"/>
              <a:t> les </a:t>
            </a:r>
            <a:r>
              <a:rPr lang="en-CA" sz="2800" dirty="0" err="1" smtClean="0"/>
              <a:t>zéros</a:t>
            </a:r>
            <a:r>
              <a:rPr lang="en-CA" sz="2800" dirty="0" smtClean="0"/>
              <a:t> </a:t>
            </a:r>
            <a:r>
              <a:rPr lang="en-CA" sz="2800" dirty="0" err="1" smtClean="0"/>
              <a:t>où</a:t>
            </a:r>
            <a:r>
              <a:rPr lang="en-CA" sz="2800" dirty="0" smtClean="0"/>
              <a:t> necessaire pour assurer le </a:t>
            </a:r>
            <a:r>
              <a:rPr lang="en-CA" sz="2800" dirty="0" err="1" smtClean="0"/>
              <a:t>même</a:t>
            </a:r>
            <a:r>
              <a:rPr lang="en-CA" sz="2800" dirty="0" smtClean="0"/>
              <a:t> </a:t>
            </a:r>
            <a:r>
              <a:rPr lang="en-CA" sz="2800" dirty="0" err="1" smtClean="0"/>
              <a:t>nombre</a:t>
            </a:r>
            <a:r>
              <a:rPr lang="en-CA" sz="2800" dirty="0" smtClean="0"/>
              <a:t> de places après la virgule </a:t>
            </a:r>
            <a:r>
              <a:rPr lang="en-CA" sz="2800" dirty="0" err="1" smtClean="0"/>
              <a:t>dans</a:t>
            </a:r>
            <a:r>
              <a:rPr lang="en-CA" sz="2800" dirty="0" smtClean="0"/>
              <a:t> la </a:t>
            </a:r>
            <a:r>
              <a:rPr lang="en-CA" sz="2800" dirty="0" err="1" smtClean="0"/>
              <a:t>réponse</a:t>
            </a:r>
            <a:r>
              <a:rPr lang="en-CA" sz="2800" dirty="0" smtClean="0"/>
              <a:t> (3)</a:t>
            </a:r>
          </a:p>
          <a:p>
            <a:pPr marL="0" indent="0">
              <a:buNone/>
            </a:pPr>
            <a:r>
              <a:rPr lang="en-CA" sz="4400" b="1" dirty="0" smtClean="0"/>
              <a:t>-0,12 x 0,2 = -0,024</a:t>
            </a:r>
            <a:endParaRPr lang="fr-CA" sz="4400" b="1" dirty="0"/>
          </a:p>
        </p:txBody>
      </p:sp>
    </p:spTree>
    <p:extLst>
      <p:ext uri="{BB962C8B-B14F-4D97-AF65-F5344CB8AC3E}">
        <p14:creationId xmlns:p14="http://schemas.microsoft.com/office/powerpoint/2010/main" val="309101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92239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Comment faire </a:t>
            </a: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calcul</a:t>
            </a:r>
            <a:r>
              <a:rPr lang="en-CA" dirty="0" smtClean="0"/>
              <a:t>? </a:t>
            </a:r>
            <a:endParaRPr lang="fr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0017" y="2604788"/>
            <a:ext cx="7349806" cy="7565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4767" y="1378039"/>
            <a:ext cx="2885283" cy="10754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0017" y="4588134"/>
            <a:ext cx="7495342" cy="8472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0771" y="5435433"/>
            <a:ext cx="6544588" cy="5811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18606" y="3321132"/>
            <a:ext cx="3858163" cy="126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8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À faire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41679"/>
            <a:ext cx="10018713" cy="3949521"/>
          </a:xfrm>
        </p:spPr>
        <p:txBody>
          <a:bodyPr>
            <a:normAutofit/>
          </a:bodyPr>
          <a:lstStyle/>
          <a:p>
            <a:r>
              <a:rPr lang="en-CA" sz="4000" dirty="0" smtClean="0"/>
              <a:t>p.127-129 #3, 4, 6, 7, 9, 10, 12, 14, 16</a:t>
            </a:r>
          </a:p>
          <a:p>
            <a:r>
              <a:rPr lang="en-CA" sz="4000" dirty="0" smtClean="0"/>
              <a:t>Google classroom – Multiplication</a:t>
            </a:r>
          </a:p>
          <a:p>
            <a:endParaRPr lang="en-CA" sz="4000" dirty="0"/>
          </a:p>
          <a:p>
            <a:pPr marL="0" indent="0">
              <a:buNone/>
            </a:pPr>
            <a:endParaRPr lang="fr-CA" sz="4000" dirty="0"/>
          </a:p>
        </p:txBody>
      </p:sp>
    </p:spTree>
    <p:extLst>
      <p:ext uri="{BB962C8B-B14F-4D97-AF65-F5344CB8AC3E}">
        <p14:creationId xmlns:p14="http://schemas.microsoft.com/office/powerpoint/2010/main" val="358913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79361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R</a:t>
            </a:r>
            <a:r>
              <a:rPr lang="en-CA" dirty="0" err="1" smtClean="0"/>
              <a:t>évision</a:t>
            </a:r>
            <a:endParaRPr lang="fr-CA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767" y="1720520"/>
            <a:ext cx="5154264" cy="36575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351" y="1720520"/>
            <a:ext cx="4978271" cy="36972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801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484310" y="459967"/>
            <a:ext cx="10018713" cy="821028"/>
          </a:xfrm>
        </p:spPr>
        <p:txBody>
          <a:bodyPr/>
          <a:lstStyle/>
          <a:p>
            <a:r>
              <a:rPr lang="fr-CA" dirty="0" smtClean="0"/>
              <a:t>La multiplication des fractions</a:t>
            </a:r>
            <a:endParaRPr lang="fr-CA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310" y="2498500"/>
            <a:ext cx="6292892" cy="37959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7202" y="2498500"/>
            <a:ext cx="3694723" cy="12749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3276" y="1196746"/>
            <a:ext cx="6855105" cy="138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27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40724"/>
          </a:xfrm>
        </p:spPr>
        <p:txBody>
          <a:bodyPr>
            <a:normAutofit fontScale="90000"/>
          </a:bodyPr>
          <a:lstStyle/>
          <a:p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026" y="1481070"/>
            <a:ext cx="10172233" cy="288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44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407" y="836132"/>
            <a:ext cx="10052518" cy="9282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2213" y="3340993"/>
            <a:ext cx="9997712" cy="130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11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Quelle fraction manque?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0438" y="2666999"/>
            <a:ext cx="5176517" cy="153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1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88454"/>
          </a:xfrm>
        </p:spPr>
        <p:txBody>
          <a:bodyPr/>
          <a:lstStyle/>
          <a:p>
            <a:r>
              <a:rPr lang="fr-CA" dirty="0" smtClean="0"/>
              <a:t>Un truc pour rendre le travail plus facile….</a:t>
            </a:r>
            <a:endParaRPr lang="fr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4311" y="1815921"/>
            <a:ext cx="2849558" cy="11123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311" y="2928315"/>
            <a:ext cx="8978596" cy="154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33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310" y="748584"/>
            <a:ext cx="2598484" cy="10560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81637"/>
          </a:xfrm>
        </p:spPr>
        <p:txBody>
          <a:bodyPr/>
          <a:lstStyle/>
          <a:p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84310" y="1867437"/>
                <a:ext cx="10018713" cy="3923764"/>
              </a:xfrm>
            </p:spPr>
            <p:txBody>
              <a:bodyPr/>
              <a:lstStyle/>
              <a:p>
                <a:r>
                  <a:rPr lang="fr-CA" dirty="0" smtClean="0"/>
                  <a:t>Peut-on réduire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fr-CA" dirty="0" smtClean="0"/>
                  <a:t> ?  Non – essaye l’autre dénominateur</a:t>
                </a:r>
              </a:p>
              <a:p>
                <a:r>
                  <a:rPr lang="fr-CA" dirty="0" smtClean="0"/>
                  <a:t>Peut-on réduire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i="1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44</m:t>
                        </m:r>
                      </m:den>
                    </m:f>
                  </m:oMath>
                </a14:m>
                <a:r>
                  <a:rPr lang="fr-CA" dirty="0" smtClean="0"/>
                  <a:t> ? Oui.</a:t>
                </a:r>
              </a:p>
              <a:p>
                <a:r>
                  <a:rPr lang="fr-CA" dirty="0" smtClean="0"/>
                  <a:t>Peut-on réduire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fr-CA" dirty="0" smtClean="0"/>
                  <a:t> ? Non – essaye l’autre dénominateur</a:t>
                </a:r>
              </a:p>
              <a:p>
                <a:r>
                  <a:rPr lang="fr-CA" dirty="0" smtClean="0"/>
                  <a:t>Peut-on réduire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fr-CA" dirty="0" smtClean="0"/>
                  <a:t> ? Oui.</a:t>
                </a:r>
              </a:p>
              <a:p>
                <a:endParaRPr lang="en-CA" dirty="0"/>
              </a:p>
              <a:p>
                <a:pPr marL="0" indent="0">
                  <a:buNone/>
                </a:pPr>
                <a:endParaRPr lang="fr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10" y="1867437"/>
                <a:ext cx="10018713" cy="3923764"/>
              </a:xfrm>
              <a:blipFill rotWithShape="0">
                <a:blip r:embed="rId3"/>
                <a:stretch>
                  <a:fillRect l="-1521" t="-311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9492" y="2510073"/>
            <a:ext cx="6293531" cy="10074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2034" y="4639632"/>
            <a:ext cx="7200989" cy="97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50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406" y="1944709"/>
            <a:ext cx="9860453" cy="237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2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114</TotalTime>
  <Words>133</Words>
  <Application>Microsoft Office PowerPoint</Application>
  <PresentationFormat>Widescreen</PresentationFormat>
  <Paragraphs>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Cambria Math</vt:lpstr>
      <vt:lpstr>Corbel</vt:lpstr>
      <vt:lpstr>Parallax</vt:lpstr>
      <vt:lpstr>La multiplication des nombres rationnels</vt:lpstr>
      <vt:lpstr>Révision</vt:lpstr>
      <vt:lpstr>La multiplication des fractions</vt:lpstr>
      <vt:lpstr>PowerPoint Presentation</vt:lpstr>
      <vt:lpstr>PowerPoint Presentation</vt:lpstr>
      <vt:lpstr>Quelle fraction manque?</vt:lpstr>
      <vt:lpstr>Un truc pour rendre le travail plus facile….</vt:lpstr>
      <vt:lpstr>PowerPoint Presentation</vt:lpstr>
      <vt:lpstr>PowerPoint Presentation</vt:lpstr>
      <vt:lpstr>Essayons!  Simplifie avant de multiplier.</vt:lpstr>
      <vt:lpstr>Multiplier les nombres décimaux</vt:lpstr>
      <vt:lpstr>Comment faire ce calcul? </vt:lpstr>
      <vt:lpstr>À faire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multiplication et la division des nombres rationnels</dc:title>
  <dc:creator>Lori Purcell</dc:creator>
  <cp:lastModifiedBy>Lori Purcell</cp:lastModifiedBy>
  <cp:revision>11</cp:revision>
  <dcterms:created xsi:type="dcterms:W3CDTF">2015-11-24T02:58:33Z</dcterms:created>
  <dcterms:modified xsi:type="dcterms:W3CDTF">2015-11-27T04:18:40Z</dcterms:modified>
</cp:coreProperties>
</file>