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2" r:id="rId11"/>
    <p:sldId id="267" r:id="rId12"/>
    <p:sldId id="268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2D8358-A852-43F3-A046-CD6290C72B6C}" type="datetimeFigureOut">
              <a:rPr lang="en-CA"/>
              <a:pPr/>
              <a:t>16/11/2015</a:t>
            </a:fld>
            <a:endParaRPr lang="en-CA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ED07C6-C275-4603-B92C-CDB299C030C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6350" y="2058988"/>
            <a:ext cx="12195175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/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AFE6-4422-48B8-8776-EA47BDC8DE11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521-9BB5-43F9-B1F5-289ADA446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BC8B-2FDF-4747-9BB8-30E7890A968A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1B9C-F702-492F-B80C-01AF68C42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018588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302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1760B-43E3-4AF2-8C2F-CAE0DE786157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663" y="6423025"/>
            <a:ext cx="427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423025"/>
            <a:ext cx="881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EA53A-B0AE-483B-8BDA-447F849C2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0EC4-5164-4588-B18B-CC9C046776AB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B9B5-5639-46E1-9589-1A5CDCADD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6350" y="2058988"/>
            <a:ext cx="12195175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D2807F-C1EA-4661-BD0B-494201B55C16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43258A-7ECE-49DC-AB8B-4C33558A4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4A03-B2AC-478B-98BC-0DA3E3249B7F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3718-B303-4571-AC13-0BDCA85A7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CAD7-9643-427C-BC20-47D3BD4C7C6C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10F0-ED7D-47F5-A45D-3C6F1646B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FC6A-0911-4CE9-A9AF-58F989D947EF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58A-0AF3-4AD8-93E9-E66446492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24D3-03C6-4710-A450-1F0A6B103499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FE02-DF57-46CA-B8EE-7513AF9477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5737-65FF-4691-8EC4-0A92B26DB580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C0048-970A-47AB-9739-7D2B3BCA7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4C57-C9BD-4D9C-9D88-79CD72A4B59A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62F6A-4B5E-4F2C-B005-399C9EBDD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6213"/>
            <a:ext cx="12188825" cy="1646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325" y="284163"/>
            <a:ext cx="9783763" cy="1508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03325" y="2011363"/>
            <a:ext cx="9783763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738" y="6423025"/>
            <a:ext cx="300196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90D289-D37E-41CE-8F83-526673D6A071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938" y="6423025"/>
            <a:ext cx="5045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475" y="6423025"/>
            <a:ext cx="94615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D151FC-22C1-4266-B504-1F84BDF51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57" r:id="rId2"/>
    <p:sldLayoutId id="2147483865" r:id="rId3"/>
    <p:sldLayoutId id="2147483858" r:id="rId4"/>
    <p:sldLayoutId id="2147483859" r:id="rId5"/>
    <p:sldLayoutId id="2147483860" r:id="rId6"/>
    <p:sldLayoutId id="2147483866" r:id="rId7"/>
    <p:sldLayoutId id="2147483861" r:id="rId8"/>
    <p:sldLayoutId id="2147483862" r:id="rId9"/>
    <p:sldLayoutId id="2147483863" r:id="rId10"/>
    <p:sldLayoutId id="2147483867" r:id="rId11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kern="12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683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emf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125" y="2166938"/>
            <a:ext cx="11472863" cy="1738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Unit</a:t>
            </a:r>
            <a:r>
              <a:rPr lang="en-CA" dirty="0" smtClean="0"/>
              <a:t>é 3 – Les </a:t>
            </a:r>
            <a:r>
              <a:rPr lang="en-CA" dirty="0" err="1" smtClean="0"/>
              <a:t>nombres</a:t>
            </a:r>
            <a:r>
              <a:rPr lang="en-CA" dirty="0" smtClean="0"/>
              <a:t> </a:t>
            </a:r>
            <a:r>
              <a:rPr lang="en-CA" dirty="0" err="1" smtClean="0"/>
              <a:t>rationnels</a:t>
            </a:r>
            <a:endParaRPr lang="fr-CA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524000" y="3995738"/>
            <a:ext cx="9144000" cy="1309687"/>
          </a:xfrm>
        </p:spPr>
        <p:txBody>
          <a:bodyPr/>
          <a:lstStyle/>
          <a:p>
            <a:pPr eaLnBrk="1" hangingPunct="1"/>
            <a:r>
              <a:rPr lang="en-CA" sz="4000" smtClean="0"/>
              <a:t>Ch 3.1</a:t>
            </a:r>
            <a:endParaRPr lang="fr-CA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cap="none" smtClean="0"/>
              <a:t>Situe chacun des nombres rationnels ci-dessous sur la droite numérique</a:t>
            </a:r>
          </a:p>
        </p:txBody>
      </p:sp>
      <p:pic>
        <p:nvPicPr>
          <p:cNvPr id="2253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4713" y="1878013"/>
            <a:ext cx="7456487" cy="4279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err="1" smtClean="0"/>
              <a:t>Identifie</a:t>
            </a:r>
            <a:r>
              <a:rPr lang="en-CA" dirty="0" smtClean="0"/>
              <a:t> un </a:t>
            </a:r>
            <a:r>
              <a:rPr lang="en-CA" dirty="0" err="1" smtClean="0"/>
              <a:t>nombre</a:t>
            </a:r>
            <a:r>
              <a:rPr lang="en-CA" dirty="0" smtClean="0"/>
              <a:t> </a:t>
            </a:r>
            <a:r>
              <a:rPr lang="en-CA" dirty="0" err="1" smtClean="0"/>
              <a:t>dÉcimal</a:t>
            </a:r>
            <a:r>
              <a:rPr lang="en-CA" dirty="0" smtClean="0"/>
              <a:t> entre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paire</a:t>
            </a:r>
            <a:r>
              <a:rPr lang="en-CA" dirty="0" smtClean="0"/>
              <a:t> de </a:t>
            </a:r>
            <a:r>
              <a:rPr lang="en-CA" dirty="0" err="1" smtClean="0"/>
              <a:t>nombres</a:t>
            </a:r>
            <a:r>
              <a:rPr lang="en-CA" dirty="0" smtClean="0"/>
              <a:t> </a:t>
            </a:r>
            <a:r>
              <a:rPr lang="en-CA" dirty="0" err="1" smtClean="0"/>
              <a:t>rationnels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smtClean="0"/>
          </a:p>
        </p:txBody>
      </p:sp>
      <p:pic>
        <p:nvPicPr>
          <p:cNvPr id="2355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2011363"/>
            <a:ext cx="3536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8275" y="3914775"/>
            <a:ext cx="43719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4413" y="2125663"/>
            <a:ext cx="106203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9188" y="3822700"/>
            <a:ext cx="15367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err="1" smtClean="0"/>
              <a:t>Identifie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fraction entre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paire</a:t>
            </a:r>
            <a:r>
              <a:rPr lang="en-CA" dirty="0" smtClean="0"/>
              <a:t> de </a:t>
            </a:r>
            <a:r>
              <a:rPr lang="en-CA" dirty="0" err="1" smtClean="0"/>
              <a:t>nombres</a:t>
            </a:r>
            <a:r>
              <a:rPr lang="en-CA" dirty="0" smtClean="0"/>
              <a:t> </a:t>
            </a:r>
            <a:r>
              <a:rPr lang="en-CA" dirty="0" err="1" smtClean="0"/>
              <a:t>rationnels</a:t>
            </a:r>
            <a:endParaRPr lang="fr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03325" y="4725988"/>
            <a:ext cx="3182938" cy="101758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3325" y="2011363"/>
            <a:ext cx="3281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6075" y="1914525"/>
            <a:ext cx="5238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91088" y="2011363"/>
            <a:ext cx="104616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4738" y="4248150"/>
            <a:ext cx="37814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03763" y="4672013"/>
            <a:ext cx="22034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cap="none" smtClean="0"/>
              <a:t>Trouve un autre nombre rationnel qui se situe entre les 2 nombres rationnels donnés</a:t>
            </a:r>
          </a:p>
        </p:txBody>
      </p:sp>
      <p:pic>
        <p:nvPicPr>
          <p:cNvPr id="2560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654175"/>
            <a:ext cx="7381875" cy="4770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À faire</a:t>
            </a:r>
            <a:endParaRPr lang="fr-CA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4400" smtClean="0"/>
              <a:t>P.101 #12,13,14,15,16,17,21,25</a:t>
            </a:r>
            <a:endParaRPr lang="fr-CA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No3</a:t>
            </a:r>
            <a:endParaRPr lang="fr-CA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Il faut être capable de comparer et ordonner (classer) les nombres rationnels (fractions et nombres décimaux)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Un </a:t>
            </a:r>
            <a:r>
              <a:rPr lang="en-CA" dirty="0" err="1" smtClean="0"/>
              <a:t>nombre</a:t>
            </a:r>
            <a:r>
              <a:rPr lang="en-CA" dirty="0" smtClean="0"/>
              <a:t> </a:t>
            </a:r>
            <a:r>
              <a:rPr lang="en-CA" dirty="0" err="1" smtClean="0"/>
              <a:t>rationnel</a:t>
            </a:r>
            <a:endParaRPr lang="fr-CA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202919" y="2011680"/>
            <a:ext cx="9784080" cy="4206240"/>
          </a:xfrm>
          <a:blipFill rotWithShape="0">
            <a:blip r:embed="rId2"/>
            <a:stretch>
              <a:fillRect l="-1869" t="-3478"/>
            </a:stretch>
          </a:blipFill>
        </p:spPr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fr-C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Un </a:t>
            </a:r>
            <a:r>
              <a:rPr lang="en-CA" dirty="0" err="1" smtClean="0"/>
              <a:t>nombre</a:t>
            </a:r>
            <a:r>
              <a:rPr lang="en-CA" dirty="0" smtClean="0"/>
              <a:t> </a:t>
            </a:r>
            <a:r>
              <a:rPr lang="en-CA" dirty="0" err="1" smtClean="0"/>
              <a:t>irrationnel</a:t>
            </a:r>
            <a:endParaRPr lang="fr-CA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202919" y="2011680"/>
            <a:ext cx="9784080" cy="4206240"/>
          </a:xfrm>
          <a:blipFill rotWithShape="0">
            <a:blip r:embed="rId2"/>
            <a:stretch>
              <a:fillRect l="-1246"/>
            </a:stretch>
          </a:blipFill>
        </p:spPr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fr-C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608013" y="312738"/>
            <a:ext cx="11583987" cy="1508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cap="none" smtClean="0"/>
              <a:t>Identifie tous les nombres rationnels</a:t>
            </a:r>
          </a:p>
        </p:txBody>
      </p:sp>
      <p:sp>
        <p:nvSpPr>
          <p:cNvPr id="17410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1719263"/>
            <a:ext cx="195738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4050" y="2247900"/>
            <a:ext cx="26670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JOURNAL (à </a:t>
            </a:r>
            <a:r>
              <a:rPr lang="en-CA" dirty="0" err="1" smtClean="0"/>
              <a:t>remettre</a:t>
            </a:r>
            <a:r>
              <a:rPr lang="en-CA" dirty="0" smtClean="0"/>
              <a:t>)</a:t>
            </a:r>
            <a:endParaRPr lang="fr-CA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orbel" pitchFamily="34" charset="0"/>
              <a:buAutoNum type="arabicPeriod"/>
            </a:pPr>
            <a:r>
              <a:rPr lang="en-CA" sz="3600" smtClean="0"/>
              <a:t>Est-ce que tous les nombres décimaux sont aussi des nombres rationnels?</a:t>
            </a:r>
          </a:p>
          <a:p>
            <a:pPr marL="457200" indent="-457200" eaLnBrk="1" hangingPunct="1">
              <a:buFont typeface="Corbel" pitchFamily="34" charset="0"/>
              <a:buAutoNum type="arabicPeriod"/>
            </a:pPr>
            <a:r>
              <a:rPr lang="en-CA" sz="3600" smtClean="0"/>
              <a:t>Est-ce que tout nombre fractionnaire est un nombre rationnel?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cap="none" smtClean="0"/>
              <a:t>Comparer les nombres rationnels – Lequel est plus grand?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203325" y="1825625"/>
            <a:ext cx="9783763" cy="5032375"/>
          </a:xfrm>
        </p:spPr>
        <p:txBody>
          <a:bodyPr/>
          <a:lstStyle/>
          <a:p>
            <a:pPr marL="419100" indent="-419100" eaLnBrk="1" hangingPunct="1">
              <a:buFont typeface="Wingdings" pitchFamily="2" charset="2"/>
              <a:buNone/>
            </a:pPr>
            <a:endParaRPr lang="en-CA" smtClean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0" y="1914525"/>
            <a:ext cx="16811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2375" y="3452813"/>
            <a:ext cx="1301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3963" y="5057775"/>
            <a:ext cx="15192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9875" y="1852613"/>
            <a:ext cx="1889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67513" y="3419475"/>
            <a:ext cx="17970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5613" y="5043488"/>
            <a:ext cx="19716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86213" y="5986463"/>
            <a:ext cx="18018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cap="none" smtClean="0"/>
              <a:t>À faire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P. 101 #6,7,12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Ordonne les fractions suivantes de plus grande à plus petite</a:t>
            </a:r>
            <a:endParaRPr lang="fr-CA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z="2800" u="sng" smtClean="0"/>
              <a:t>Sans</a:t>
            </a:r>
            <a:r>
              <a:rPr lang="en-CA" sz="2800" smtClean="0"/>
              <a:t>:  -les convertir en nombres décimaux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z="2800" smtClean="0"/>
              <a:t>	-les convertir tous à un dénominateur commun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z="2800" smtClean="0"/>
          </a:p>
          <a:p>
            <a:pPr marL="0" indent="0" eaLnBrk="1" hangingPunct="1">
              <a:buFont typeface="Wingdings" pitchFamily="2" charset="2"/>
              <a:buNone/>
            </a:pPr>
            <a:endParaRPr lang="en-CA" sz="2800" smtClean="0"/>
          </a:p>
          <a:p>
            <a:pPr marL="0" indent="0" eaLnBrk="1" hangingPunct="1">
              <a:buFont typeface="Wingdings" pitchFamily="2" charset="2"/>
              <a:buNone/>
            </a:pPr>
            <a:endParaRPr lang="en-CA" sz="2800" smtClean="0"/>
          </a:p>
          <a:p>
            <a:pPr marL="0" indent="0" eaLnBrk="1" hangingPunct="1">
              <a:buFont typeface="Wingdings" pitchFamily="2" charset="2"/>
              <a:buNone/>
            </a:pPr>
            <a:endParaRPr lang="en-CA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z="2400" i="1" smtClean="0"/>
              <a:t>Plus grande							Plus petite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fr-CA" smtClean="0"/>
          </a:p>
          <a:p>
            <a:pPr marL="0" indent="0" eaLnBrk="1" hangingPunct="1">
              <a:buFont typeface="Wingdings" pitchFamily="2" charset="2"/>
              <a:buNone/>
            </a:pPr>
            <a:endParaRPr lang="fr-CA" smtClean="0"/>
          </a:p>
          <a:p>
            <a:pPr marL="0" indent="0" eaLnBrk="1" hangingPunct="1">
              <a:buFont typeface="Wingdings" pitchFamily="2" charset="2"/>
              <a:buNone/>
            </a:pPr>
            <a:endParaRPr lang="fr-CA" smtClean="0"/>
          </a:p>
        </p:txBody>
      </p:sp>
      <p:pic>
        <p:nvPicPr>
          <p:cNvPr id="2150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3925" y="3311525"/>
            <a:ext cx="4087813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1300163" y="5743575"/>
            <a:ext cx="92217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nded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785</TotalTime>
  <Words>146</Words>
  <Application>Microsoft Office PowerPoint</Application>
  <PresentationFormat>Custom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Corbel</vt:lpstr>
      <vt:lpstr>Wingdings</vt:lpstr>
      <vt:lpstr>Calibri</vt:lpstr>
      <vt:lpstr>Banded</vt:lpstr>
      <vt:lpstr>Banded</vt:lpstr>
      <vt:lpstr>Banded</vt:lpstr>
      <vt:lpstr>Banded</vt:lpstr>
      <vt:lpstr>Banded</vt:lpstr>
      <vt:lpstr>UNITÉ 3 – LES NOMBRES RATIONNELS</vt:lpstr>
      <vt:lpstr>NO3</vt:lpstr>
      <vt:lpstr>UN NOMBRE RATIONNEL</vt:lpstr>
      <vt:lpstr>UN NOMBRE IRRATIONNEL</vt:lpstr>
      <vt:lpstr>Identifie tous les nombres rationnels</vt:lpstr>
      <vt:lpstr>JOURNAL (À REMETTRE)</vt:lpstr>
      <vt:lpstr>Comparer les nombres rationnels – Lequel est plus grand?</vt:lpstr>
      <vt:lpstr>À faire</vt:lpstr>
      <vt:lpstr>ORDONNE LES FRACTIONS SUIVANTES DE PLUS GRANDE À PLUS PETITE</vt:lpstr>
      <vt:lpstr>Situe chacun des nombres rationnels ci-dessous sur la droite numérique</vt:lpstr>
      <vt:lpstr>IDENTIFIE UN NOMBRE DÉCIMAL ENTRE CHAQUE PAIRE DE NOMBRES RATIONNELS</vt:lpstr>
      <vt:lpstr>IDENTIFIE UNE FRACTION ENTRE CHAQUE PAIRE DE NOMBRES RATIONNELS</vt:lpstr>
      <vt:lpstr>Trouve un autre nombre rationnel qui se situe entre les 2 nombres rationnels donnés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Unité 3 – Les nombres rationnels</dc:title>
  <dc:creator>Lori Purcell</dc:creator>
  <cp:lastModifiedBy>User</cp:lastModifiedBy>
  <cp:revision>10</cp:revision>
  <dcterms:created xsi:type="dcterms:W3CDTF">2015-11-10T01:51:26Z</dcterms:created>
  <dcterms:modified xsi:type="dcterms:W3CDTF">2015-11-16T17:39:46Z</dcterms:modified>
</cp:coreProperties>
</file>