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38" r:id="rId2"/>
  </p:sldMasterIdLst>
  <p:handoutMasterIdLst>
    <p:handoutMasterId r:id="rId13"/>
  </p:handoutMasterIdLst>
  <p:sldIdLst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08" y="-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CA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65B53EF-AEFF-4358-A781-9444A28C89E6}" type="datetimeFigureOut">
              <a:rPr lang="en-CA"/>
              <a:pPr/>
              <a:t>26/10/2015</a:t>
            </a:fld>
            <a:endParaRPr lang="en-CA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CA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9EB1A93-8676-40BF-9279-14A0701EBB6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708E4-F88F-4BAD-9641-E2F1A80EFE26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4405E-583B-4556-989D-E24E343756D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C6614-1595-49FA-942C-16075A9C0DD1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FF08A-AA16-42FC-8EFD-96E0EF0D902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05DBD-1916-43E9-9A74-407DA6BF11FF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87EDC-5C7E-4369-8816-74713AA0386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Rectangle 1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413" y="1792288"/>
            <a:ext cx="990600" cy="304800"/>
          </a:xfrm>
        </p:spPr>
        <p:txBody>
          <a:bodyPr anchor="t"/>
          <a:lstStyle>
            <a:lvl1pPr algn="l">
              <a:defRPr b="0" i="0" smtClean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E8FAF841-9883-4932-994D-BCF56A1C9E88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2706" y="3228182"/>
            <a:ext cx="3859213" cy="30480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F65CC-0583-4DB2-A43F-B06CD37F8A7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4E019-BEDA-4813-BC7E-A92A0ECD665C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52690-48D4-4A71-9187-5A279F2F607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9"/>
            <p:cNvSpPr/>
            <p:nvPr/>
          </p:nvSpPr>
          <p:spPr bwMode="gray">
            <a:xfrm>
              <a:off x="7289800" y="401638"/>
              <a:ext cx="44783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400000">
              <a:off x="3787244" y="2801721"/>
              <a:ext cx="6053670" cy="12545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698352" y="1826078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07FDE-284E-4173-8ACB-DCFF21819C29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FE5F8-2F88-4FF9-B381-54EDC3A9A76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9206A-DD57-4036-AE38-000D853C5448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45CC2-CC12-45C8-AE2A-E8ADDE58FDF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45A2F-1C3D-4483-8E50-55088C22E85E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B4001-E2B0-49ED-84AD-6EDE427AF03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9CCC7-09A7-4821-8DDB-1F59E151BE66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6B9B0-97E1-4BEE-8A39-92946F30148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27AA0-8C5F-4DBB-8EAF-1AC833AB7BDD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1BBE6-EFD3-49DD-90CA-E04363C638D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5713413" y="401638"/>
              <a:ext cx="60547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3140485" y="1826078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2229377" y="2801721"/>
              <a:ext cx="6053670" cy="12545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313EE-3F3E-47BE-BED8-41F03DDC6D93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291D3-E69B-4577-A6D3-AF8BA3FC75B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B2463-6BF1-4A63-8B28-C5E0C9C74177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8275C-FDF3-4B17-8CAA-B468A365FE2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0"/>
            <p:cNvSpPr/>
            <p:nvPr/>
          </p:nvSpPr>
          <p:spPr bwMode="gray">
            <a:xfrm>
              <a:off x="6172200" y="401638"/>
              <a:ext cx="5595938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677511">
              <a:off x="4203594" y="1826078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400000">
              <a:off x="3295432" y="2801721"/>
              <a:ext cx="6053670" cy="12545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45110-CA97-4B97-8D2F-F4CEFF8ADAB4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A9582-BB37-4AE8-A218-4C618272893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7104 w 7104"/>
                <a:gd name="T3" fmla="*/ 2856 h 2856"/>
              </a:gdLst>
              <a:ahLst/>
              <a:cxnLst>
                <a:cxn ang="0">
                  <a:pos x="0" y="0"/>
                </a:cxn>
                <a:cxn ang="0">
                  <a:pos x="0" y="2856"/>
                </a:cxn>
                <a:cxn ang="0">
                  <a:pos x="7104" y="2856"/>
                </a:cxn>
                <a:cxn ang="0">
                  <a:pos x="7104" y="1"/>
                </a:cxn>
                <a:cxn ang="0">
                  <a:pos x="7104" y="1"/>
                </a:cxn>
                <a:cxn ang="0">
                  <a:pos x="6943" y="26"/>
                </a:cxn>
                <a:cxn ang="0">
                  <a:pos x="6782" y="50"/>
                </a:cxn>
                <a:cxn ang="0">
                  <a:pos x="6621" y="73"/>
                </a:cxn>
                <a:cxn ang="0">
                  <a:pos x="6459" y="93"/>
                </a:cxn>
                <a:cxn ang="0">
                  <a:pos x="6298" y="113"/>
                </a:cxn>
                <a:cxn ang="0">
                  <a:pos x="6136" y="132"/>
                </a:cxn>
                <a:cxn ang="0">
                  <a:pos x="5976" y="148"/>
                </a:cxn>
                <a:cxn ang="0">
                  <a:pos x="5814" y="163"/>
                </a:cxn>
                <a:cxn ang="0">
                  <a:pos x="5653" y="177"/>
                </a:cxn>
                <a:cxn ang="0">
                  <a:pos x="5494" y="189"/>
                </a:cxn>
                <a:cxn ang="0">
                  <a:pos x="5334" y="201"/>
                </a:cxn>
                <a:cxn ang="0">
                  <a:pos x="5175" y="211"/>
                </a:cxn>
                <a:cxn ang="0">
                  <a:pos x="5017" y="219"/>
                </a:cxn>
                <a:cxn ang="0">
                  <a:pos x="4859" y="227"/>
                </a:cxn>
                <a:cxn ang="0">
                  <a:pos x="4703" y="234"/>
                </a:cxn>
                <a:cxn ang="0">
                  <a:pos x="4548" y="239"/>
                </a:cxn>
                <a:cxn ang="0">
                  <a:pos x="4393" y="243"/>
                </a:cxn>
                <a:cxn ang="0">
                  <a:pos x="4240" y="247"/>
                </a:cxn>
                <a:cxn ang="0">
                  <a:pos x="4088" y="249"/>
                </a:cxn>
                <a:cxn ang="0">
                  <a:pos x="3937" y="251"/>
                </a:cxn>
                <a:cxn ang="0">
                  <a:pos x="3788" y="252"/>
                </a:cxn>
                <a:cxn ang="0">
                  <a:pos x="3640" y="251"/>
                </a:cxn>
                <a:cxn ang="0">
                  <a:pos x="3494" y="251"/>
                </a:cxn>
                <a:cxn ang="0">
                  <a:pos x="3349" y="249"/>
                </a:cxn>
                <a:cxn ang="0">
                  <a:pos x="3207" y="246"/>
                </a:cxn>
                <a:cxn ang="0">
                  <a:pos x="3066" y="243"/>
                </a:cxn>
                <a:cxn ang="0">
                  <a:pos x="2928" y="240"/>
                </a:cxn>
                <a:cxn ang="0">
                  <a:pos x="2791" y="235"/>
                </a:cxn>
                <a:cxn ang="0">
                  <a:pos x="2656" y="230"/>
                </a:cxn>
                <a:cxn ang="0">
                  <a:pos x="2524" y="225"/>
                </a:cxn>
                <a:cxn ang="0">
                  <a:pos x="2266" y="212"/>
                </a:cxn>
                <a:cxn ang="0">
                  <a:pos x="2019" y="198"/>
                </a:cxn>
                <a:cxn ang="0">
                  <a:pos x="1782" y="183"/>
                </a:cxn>
                <a:cxn ang="0">
                  <a:pos x="1557" y="167"/>
                </a:cxn>
                <a:cxn ang="0">
                  <a:pos x="1343" y="150"/>
                </a:cxn>
                <a:cxn ang="0">
                  <a:pos x="1144" y="132"/>
                </a:cxn>
                <a:cxn ang="0">
                  <a:pos x="957" y="114"/>
                </a:cxn>
                <a:cxn ang="0">
                  <a:pos x="785" y="96"/>
                </a:cxn>
                <a:cxn ang="0">
                  <a:pos x="627" y="79"/>
                </a:cxn>
                <a:cxn ang="0">
                  <a:pos x="487" y="63"/>
                </a:cxn>
                <a:cxn ang="0">
                  <a:pos x="361" y="48"/>
                </a:cxn>
                <a:cxn ang="0">
                  <a:pos x="254" y="35"/>
                </a:cxn>
                <a:cxn ang="0">
                  <a:pos x="165" y="23"/>
                </a:cxn>
                <a:cxn ang="0">
                  <a:pos x="42" y="6"/>
                </a:cxn>
                <a:cxn ang="0">
                  <a:pos x="0" y="0"/>
                </a:cxn>
                <a:cxn ang="0">
                  <a:pos x="0" y="0"/>
                </a:cxn>
              </a:cxnLst>
              <a:rect l="T0" t="T1" r="T2" b="T3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5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2DA05-49AB-4C73-8397-9F0AA0CB21F7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8A0D7-B8A0-4D5C-B539-A0D14F11035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8490951" y="2714874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45"/>
                </a:cxn>
                <a:cxn ang="0">
                  <a:pos x="10000" y="7946"/>
                </a:cxn>
                <a:cxn ang="0">
                  <a:pos x="10000" y="4"/>
                </a:cxn>
                <a:cxn ang="0">
                  <a:pos x="10000" y="4"/>
                </a:cxn>
                <a:cxn ang="0">
                  <a:pos x="9773" y="91"/>
                </a:cxn>
                <a:cxn ang="0">
                  <a:pos x="9547" y="175"/>
                </a:cxn>
                <a:cxn ang="0">
                  <a:pos x="9320" y="256"/>
                </a:cxn>
                <a:cxn ang="0">
                  <a:pos x="9092" y="326"/>
                </a:cxn>
                <a:cxn ang="0">
                  <a:pos x="8865" y="396"/>
                </a:cxn>
                <a:cxn ang="0">
                  <a:pos x="8637" y="462"/>
                </a:cxn>
                <a:cxn ang="0">
                  <a:pos x="8412" y="518"/>
                </a:cxn>
                <a:cxn ang="0">
                  <a:pos x="8184" y="571"/>
                </a:cxn>
                <a:cxn ang="0">
                  <a:pos x="7957" y="620"/>
                </a:cxn>
                <a:cxn ang="0">
                  <a:pos x="7734" y="662"/>
                </a:cxn>
                <a:cxn ang="0">
                  <a:pos x="7508" y="704"/>
                </a:cxn>
                <a:cxn ang="0">
                  <a:pos x="7285" y="739"/>
                </a:cxn>
                <a:cxn ang="0">
                  <a:pos x="7062" y="767"/>
                </a:cxn>
                <a:cxn ang="0">
                  <a:pos x="6840" y="795"/>
                </a:cxn>
                <a:cxn ang="0">
                  <a:pos x="6620" y="819"/>
                </a:cxn>
                <a:cxn ang="0">
                  <a:pos x="6402" y="837"/>
                </a:cxn>
                <a:cxn ang="0">
                  <a:pos x="6184" y="851"/>
                </a:cxn>
                <a:cxn ang="0">
                  <a:pos x="5968" y="865"/>
                </a:cxn>
                <a:cxn ang="0">
                  <a:pos x="5755" y="872"/>
                </a:cxn>
                <a:cxn ang="0">
                  <a:pos x="5542" y="879"/>
                </a:cxn>
                <a:cxn ang="0">
                  <a:pos x="5332" y="882"/>
                </a:cxn>
                <a:cxn ang="0">
                  <a:pos x="5124" y="879"/>
                </a:cxn>
                <a:cxn ang="0">
                  <a:pos x="4918" y="879"/>
                </a:cxn>
                <a:cxn ang="0">
                  <a:pos x="4714" y="872"/>
                </a:cxn>
                <a:cxn ang="0">
                  <a:pos x="4514" y="861"/>
                </a:cxn>
                <a:cxn ang="0">
                  <a:pos x="4316" y="851"/>
                </a:cxn>
                <a:cxn ang="0">
                  <a:pos x="4122" y="840"/>
                </a:cxn>
                <a:cxn ang="0">
                  <a:pos x="3929" y="823"/>
                </a:cxn>
                <a:cxn ang="0">
                  <a:pos x="3739" y="805"/>
                </a:cxn>
                <a:cxn ang="0">
                  <a:pos x="3553" y="788"/>
                </a:cxn>
                <a:cxn ang="0">
                  <a:pos x="3190" y="742"/>
                </a:cxn>
                <a:cxn ang="0">
                  <a:pos x="2842" y="693"/>
                </a:cxn>
                <a:cxn ang="0">
                  <a:pos x="2508" y="641"/>
                </a:cxn>
                <a:cxn ang="0">
                  <a:pos x="2192" y="585"/>
                </a:cxn>
                <a:cxn ang="0">
                  <a:pos x="1890" y="525"/>
                </a:cxn>
                <a:cxn ang="0">
                  <a:pos x="1610" y="462"/>
                </a:cxn>
                <a:cxn ang="0">
                  <a:pos x="1347" y="399"/>
                </a:cxn>
                <a:cxn ang="0">
                  <a:pos x="1105" y="336"/>
                </a:cxn>
                <a:cxn ang="0">
                  <a:pos x="883" y="277"/>
                </a:cxn>
                <a:cxn ang="0">
                  <a:pos x="686" y="221"/>
                </a:cxn>
                <a:cxn ang="0">
                  <a:pos x="508" y="168"/>
                </a:cxn>
                <a:cxn ang="0">
                  <a:pos x="358" y="123"/>
                </a:cxn>
                <a:cxn ang="0">
                  <a:pos x="232" y="81"/>
                </a:cxn>
                <a:cxn ang="0">
                  <a:pos x="59" y="2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2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BFE18-2718-43E9-B1AA-F1E98E926A42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52C29-260E-444A-9880-6B141620070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89932">
              <a:off x="8490951" y="4185117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TextBox 15"/>
          <p:cNvSpPr txBox="1"/>
          <p:nvPr/>
        </p:nvSpPr>
        <p:spPr bwMode="gray">
          <a:xfrm>
            <a:off x="881063" y="608013"/>
            <a:ext cx="801687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8" name="TextBox 12"/>
          <p:cNvSpPr txBox="1"/>
          <p:nvPr/>
        </p:nvSpPr>
        <p:spPr bwMode="gray">
          <a:xfrm>
            <a:off x="9883775" y="2613025"/>
            <a:ext cx="6540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BAC71-A89E-47F7-8C54-33C0649B1559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56EBD-361D-4966-A80D-F74476E0CEB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8490951" y="4193583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07FC7-59C4-4D9A-86C4-E2C0C4989288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9CB2B-99F3-4C5C-9CCE-93AF56025D9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4403725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77724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69EA3-BB59-489A-AEDD-2DEF7FE128CB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1085-0296-4D8C-A62B-CF41861C7F4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42"/>
          <p:cNvCxnSpPr/>
          <p:nvPr/>
        </p:nvCxnSpPr>
        <p:spPr>
          <a:xfrm>
            <a:off x="4405313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3"/>
          <p:cNvCxnSpPr/>
          <p:nvPr/>
        </p:nvCxnSpPr>
        <p:spPr>
          <a:xfrm>
            <a:off x="7797800" y="2570163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82E86-2966-4F3B-8645-A9A9460C296E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>
          <a:xfrm>
            <a:off x="560388" y="6391275"/>
            <a:ext cx="36449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75AB4-E35E-4DF4-B3D2-0E0D3C7D01A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4988" y="6391275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BC435-6123-4920-8C19-1B91F80412B4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7A2DC-25D6-4518-8877-78B32D68424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5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6"/>
            <p:cNvSpPr/>
            <p:nvPr/>
          </p:nvSpPr>
          <p:spPr bwMode="gray">
            <a:xfrm>
              <a:off x="414338" y="401638"/>
              <a:ext cx="6511925" cy="60547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970"/>
                </a:cxn>
                <a:cxn ang="0">
                  <a:pos x="10000" y="8000"/>
                </a:cxn>
                <a:cxn ang="0">
                  <a:pos x="10000" y="7"/>
                </a:cxn>
                <a:cxn ang="0">
                  <a:pos x="10000" y="7"/>
                </a:cxn>
                <a:cxn ang="0">
                  <a:pos x="9773" y="156"/>
                </a:cxn>
                <a:cxn ang="0">
                  <a:pos x="9547" y="298"/>
                </a:cxn>
                <a:cxn ang="0">
                  <a:pos x="9320" y="437"/>
                </a:cxn>
                <a:cxn ang="0">
                  <a:pos x="9092" y="556"/>
                </a:cxn>
                <a:cxn ang="0">
                  <a:pos x="8865" y="676"/>
                </a:cxn>
                <a:cxn ang="0">
                  <a:pos x="8637" y="788"/>
                </a:cxn>
                <a:cxn ang="0">
                  <a:pos x="8412" y="884"/>
                </a:cxn>
                <a:cxn ang="0">
                  <a:pos x="8184" y="975"/>
                </a:cxn>
                <a:cxn ang="0">
                  <a:pos x="7957" y="1058"/>
                </a:cxn>
                <a:cxn ang="0">
                  <a:pos x="7734" y="1130"/>
                </a:cxn>
                <a:cxn ang="0">
                  <a:pos x="7508" y="1202"/>
                </a:cxn>
                <a:cxn ang="0">
                  <a:pos x="7285" y="1262"/>
                </a:cxn>
                <a:cxn ang="0">
                  <a:pos x="7062" y="1309"/>
                </a:cxn>
                <a:cxn ang="0">
                  <a:pos x="6840" y="1358"/>
                </a:cxn>
                <a:cxn ang="0">
                  <a:pos x="6620" y="1399"/>
                </a:cxn>
                <a:cxn ang="0">
                  <a:pos x="6402" y="1428"/>
                </a:cxn>
                <a:cxn ang="0">
                  <a:pos x="6184" y="1453"/>
                </a:cxn>
                <a:cxn ang="0">
                  <a:pos x="5968" y="1477"/>
                </a:cxn>
                <a:cxn ang="0">
                  <a:pos x="5755" y="1488"/>
                </a:cxn>
                <a:cxn ang="0">
                  <a:pos x="5542" y="1500"/>
                </a:cxn>
                <a:cxn ang="0">
                  <a:pos x="5332" y="1506"/>
                </a:cxn>
                <a:cxn ang="0">
                  <a:pos x="5124" y="1500"/>
                </a:cxn>
                <a:cxn ang="0">
                  <a:pos x="4918" y="1500"/>
                </a:cxn>
                <a:cxn ang="0">
                  <a:pos x="4714" y="1488"/>
                </a:cxn>
                <a:cxn ang="0">
                  <a:pos x="4514" y="1470"/>
                </a:cxn>
                <a:cxn ang="0">
                  <a:pos x="4316" y="1453"/>
                </a:cxn>
                <a:cxn ang="0">
                  <a:pos x="4122" y="1434"/>
                </a:cxn>
                <a:cxn ang="0">
                  <a:pos x="3929" y="1405"/>
                </a:cxn>
                <a:cxn ang="0">
                  <a:pos x="3739" y="1374"/>
                </a:cxn>
                <a:cxn ang="0">
                  <a:pos x="3553" y="1346"/>
                </a:cxn>
                <a:cxn ang="0">
                  <a:pos x="3190" y="1267"/>
                </a:cxn>
                <a:cxn ang="0">
                  <a:pos x="2842" y="1183"/>
                </a:cxn>
                <a:cxn ang="0">
                  <a:pos x="2508" y="1095"/>
                </a:cxn>
                <a:cxn ang="0">
                  <a:pos x="2192" y="998"/>
                </a:cxn>
                <a:cxn ang="0">
                  <a:pos x="1890" y="897"/>
                </a:cxn>
                <a:cxn ang="0">
                  <a:pos x="1610" y="788"/>
                </a:cxn>
                <a:cxn ang="0">
                  <a:pos x="1347" y="681"/>
                </a:cxn>
                <a:cxn ang="0">
                  <a:pos x="1105" y="574"/>
                </a:cxn>
                <a:cxn ang="0">
                  <a:pos x="883" y="473"/>
                </a:cxn>
                <a:cxn ang="0">
                  <a:pos x="686" y="377"/>
                </a:cxn>
                <a:cxn ang="0">
                  <a:pos x="508" y="286"/>
                </a:cxn>
                <a:cxn ang="0">
                  <a:pos x="358" y="210"/>
                </a:cxn>
                <a:cxn ang="0">
                  <a:pos x="232" y="138"/>
                </a:cxn>
                <a:cxn ang="0">
                  <a:pos x="59" y="3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713" y="6391275"/>
            <a:ext cx="992187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16A10-936E-4B1C-AB03-C9147A3C7A85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C2158-99A7-49E2-A007-6BDE1A45034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DF7C0-4DDA-4AD5-A38F-77F860B0370E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D6B55-7113-48DB-977A-618C8CE657D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A7EA8-1358-4060-BEBB-AE362EA2A4BA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FE13B-6F5A-4BA1-9839-578492A817C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E0CBF-7F8F-4F6A-872D-CD6781ED3090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A997A-BB2F-43B5-A4F8-81109FD2D0C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030D0-7ACA-4D59-AA05-70FF211ED908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3D5CF-D968-4F41-9DC2-02568A2CAA6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B0A97-8E7D-4F06-B08B-E0EE9C8212F2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BAFF9-BD67-452E-96BE-37B6208FA8A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61091-220E-4A50-B75C-02650C815BE5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121E0-DF5B-4CEC-AB0B-2B25E4F8548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04083-B3C4-482D-9647-CEEA6ED768D4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4CE68-6DB4-4E1E-9C14-0E12394EDC1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4455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44550" y="1828800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1523BD-1DFC-45CD-B7B9-7536B1C35F52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69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A87397-6A0F-4C95-A7BD-8D566AA80F2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1" r:id="rId2"/>
    <p:sldLayoutId id="2147483760" r:id="rId3"/>
    <p:sldLayoutId id="2147483759" r:id="rId4"/>
    <p:sldLayoutId id="2147483758" r:id="rId5"/>
    <p:sldLayoutId id="2147483757" r:id="rId6"/>
    <p:sldLayoutId id="2147483756" r:id="rId7"/>
    <p:sldLayoutId id="2147483755" r:id="rId8"/>
    <p:sldLayoutId id="2147483754" r:id="rId9"/>
    <p:sldLayoutId id="2147483753" r:id="rId10"/>
    <p:sldLayoutId id="2147483752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339" name="Freeform 5"/>
            <p:cNvSpPr>
              <a:spLocks/>
            </p:cNvSpPr>
            <p:nvPr/>
          </p:nvSpPr>
          <p:spPr bwMode="gray">
            <a:xfrm rot="-589932">
              <a:off x="8490951" y="1797517"/>
              <a:ext cx="3299407" cy="440924"/>
            </a:xfrm>
            <a:custGeom>
              <a:avLst/>
              <a:gdLst/>
              <a:ahLst/>
              <a:cxnLst>
                <a:cxn ang="0">
                  <a:pos x="85" y="2532"/>
                </a:cxn>
                <a:cxn ang="0">
                  <a:pos x="9958" y="5291"/>
                </a:cxn>
                <a:cxn ang="0">
                  <a:pos x="10000" y="0"/>
                </a:cxn>
                <a:cxn ang="0">
                  <a:pos x="10000" y="0"/>
                </a:cxn>
                <a:cxn ang="0">
                  <a:pos x="9667" y="204"/>
                </a:cxn>
                <a:cxn ang="0">
                  <a:pos x="9334" y="400"/>
                </a:cxn>
                <a:cxn ang="0">
                  <a:pos x="9001" y="590"/>
                </a:cxn>
                <a:cxn ang="0">
                  <a:pos x="8667" y="753"/>
                </a:cxn>
                <a:cxn ang="0">
                  <a:pos x="8333" y="917"/>
                </a:cxn>
                <a:cxn ang="0">
                  <a:pos x="7999" y="1071"/>
                </a:cxn>
                <a:cxn ang="0">
                  <a:pos x="7669" y="1202"/>
                </a:cxn>
                <a:cxn ang="0">
                  <a:pos x="7333" y="1325"/>
                </a:cxn>
                <a:cxn ang="0">
                  <a:pos x="7000" y="1440"/>
                </a:cxn>
                <a:cxn ang="0">
                  <a:pos x="6673" y="1538"/>
                </a:cxn>
                <a:cxn ang="0">
                  <a:pos x="6340" y="1636"/>
                </a:cxn>
                <a:cxn ang="0">
                  <a:pos x="6013" y="1719"/>
                </a:cxn>
                <a:cxn ang="0">
                  <a:pos x="5686" y="1784"/>
                </a:cxn>
                <a:cxn ang="0">
                  <a:pos x="5359" y="1850"/>
                </a:cxn>
                <a:cxn ang="0">
                  <a:pos x="5036" y="1906"/>
                </a:cxn>
                <a:cxn ang="0">
                  <a:pos x="4717" y="1948"/>
                </a:cxn>
                <a:cxn ang="0">
                  <a:pos x="4396" y="1980"/>
                </a:cxn>
                <a:cxn ang="0">
                  <a:pos x="4079" y="2013"/>
                </a:cxn>
                <a:cxn ang="0">
                  <a:pos x="3766" y="2029"/>
                </a:cxn>
                <a:cxn ang="0">
                  <a:pos x="3454" y="2046"/>
                </a:cxn>
                <a:cxn ang="0">
                  <a:pos x="3145" y="2053"/>
                </a:cxn>
                <a:cxn ang="0">
                  <a:pos x="2839" y="2046"/>
                </a:cxn>
                <a:cxn ang="0">
                  <a:pos x="2537" y="2046"/>
                </a:cxn>
                <a:cxn ang="0">
                  <a:pos x="2238" y="2029"/>
                </a:cxn>
                <a:cxn ang="0">
                  <a:pos x="1943" y="2004"/>
                </a:cxn>
                <a:cxn ang="0">
                  <a:pos x="1653" y="1980"/>
                </a:cxn>
                <a:cxn ang="0">
                  <a:pos x="1368" y="1955"/>
                </a:cxn>
                <a:cxn ang="0">
                  <a:pos x="1085" y="1915"/>
                </a:cxn>
                <a:cxn ang="0">
                  <a:pos x="806" y="1873"/>
                </a:cxn>
                <a:cxn ang="0">
                  <a:pos x="533" y="1833"/>
                </a:cxn>
                <a:cxn ang="0">
                  <a:pos x="0" y="1726"/>
                </a:cxn>
                <a:cxn ang="0">
                  <a:pos x="85" y="2532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Freeform 5"/>
            <p:cNvSpPr>
              <a:spLocks/>
            </p:cNvSpPr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>
                <a:gd name="T0" fmla="*/ 0 w 7104"/>
                <a:gd name="T1" fmla="*/ 0 h 2856"/>
                <a:gd name="T2" fmla="*/ 7104 w 7104"/>
                <a:gd name="T3" fmla="*/ 2856 h 2856"/>
              </a:gdLst>
              <a:ahLst/>
              <a:cxnLst>
                <a:cxn ang="0">
                  <a:pos x="0" y="0"/>
                </a:cxn>
                <a:cxn ang="0">
                  <a:pos x="0" y="2856"/>
                </a:cxn>
                <a:cxn ang="0">
                  <a:pos x="7104" y="2856"/>
                </a:cxn>
                <a:cxn ang="0">
                  <a:pos x="7104" y="1"/>
                </a:cxn>
                <a:cxn ang="0">
                  <a:pos x="7104" y="1"/>
                </a:cxn>
                <a:cxn ang="0">
                  <a:pos x="6943" y="26"/>
                </a:cxn>
                <a:cxn ang="0">
                  <a:pos x="6782" y="50"/>
                </a:cxn>
                <a:cxn ang="0">
                  <a:pos x="6621" y="73"/>
                </a:cxn>
                <a:cxn ang="0">
                  <a:pos x="6459" y="93"/>
                </a:cxn>
                <a:cxn ang="0">
                  <a:pos x="6298" y="113"/>
                </a:cxn>
                <a:cxn ang="0">
                  <a:pos x="6136" y="132"/>
                </a:cxn>
                <a:cxn ang="0">
                  <a:pos x="5976" y="148"/>
                </a:cxn>
                <a:cxn ang="0">
                  <a:pos x="5814" y="163"/>
                </a:cxn>
                <a:cxn ang="0">
                  <a:pos x="5653" y="177"/>
                </a:cxn>
                <a:cxn ang="0">
                  <a:pos x="5494" y="189"/>
                </a:cxn>
                <a:cxn ang="0">
                  <a:pos x="5334" y="201"/>
                </a:cxn>
                <a:cxn ang="0">
                  <a:pos x="5175" y="211"/>
                </a:cxn>
                <a:cxn ang="0">
                  <a:pos x="5017" y="219"/>
                </a:cxn>
                <a:cxn ang="0">
                  <a:pos x="4859" y="227"/>
                </a:cxn>
                <a:cxn ang="0">
                  <a:pos x="4703" y="234"/>
                </a:cxn>
                <a:cxn ang="0">
                  <a:pos x="4548" y="239"/>
                </a:cxn>
                <a:cxn ang="0">
                  <a:pos x="4393" y="243"/>
                </a:cxn>
                <a:cxn ang="0">
                  <a:pos x="4240" y="247"/>
                </a:cxn>
                <a:cxn ang="0">
                  <a:pos x="4088" y="249"/>
                </a:cxn>
                <a:cxn ang="0">
                  <a:pos x="3937" y="251"/>
                </a:cxn>
                <a:cxn ang="0">
                  <a:pos x="3788" y="252"/>
                </a:cxn>
                <a:cxn ang="0">
                  <a:pos x="3640" y="251"/>
                </a:cxn>
                <a:cxn ang="0">
                  <a:pos x="3494" y="251"/>
                </a:cxn>
                <a:cxn ang="0">
                  <a:pos x="3349" y="249"/>
                </a:cxn>
                <a:cxn ang="0">
                  <a:pos x="3207" y="246"/>
                </a:cxn>
                <a:cxn ang="0">
                  <a:pos x="3066" y="243"/>
                </a:cxn>
                <a:cxn ang="0">
                  <a:pos x="2928" y="240"/>
                </a:cxn>
                <a:cxn ang="0">
                  <a:pos x="2791" y="235"/>
                </a:cxn>
                <a:cxn ang="0">
                  <a:pos x="2656" y="230"/>
                </a:cxn>
                <a:cxn ang="0">
                  <a:pos x="2524" y="225"/>
                </a:cxn>
                <a:cxn ang="0">
                  <a:pos x="2266" y="212"/>
                </a:cxn>
                <a:cxn ang="0">
                  <a:pos x="2019" y="198"/>
                </a:cxn>
                <a:cxn ang="0">
                  <a:pos x="1782" y="183"/>
                </a:cxn>
                <a:cxn ang="0">
                  <a:pos x="1557" y="167"/>
                </a:cxn>
                <a:cxn ang="0">
                  <a:pos x="1343" y="150"/>
                </a:cxn>
                <a:cxn ang="0">
                  <a:pos x="1144" y="132"/>
                </a:cxn>
                <a:cxn ang="0">
                  <a:pos x="957" y="114"/>
                </a:cxn>
                <a:cxn ang="0">
                  <a:pos x="785" y="96"/>
                </a:cxn>
                <a:cxn ang="0">
                  <a:pos x="627" y="79"/>
                </a:cxn>
                <a:cxn ang="0">
                  <a:pos x="487" y="63"/>
                </a:cxn>
                <a:cxn ang="0">
                  <a:pos x="361" y="48"/>
                </a:cxn>
                <a:cxn ang="0">
                  <a:pos x="254" y="35"/>
                </a:cxn>
                <a:cxn ang="0">
                  <a:pos x="165" y="23"/>
                </a:cxn>
                <a:cxn ang="0">
                  <a:pos x="42" y="6"/>
                </a:cxn>
                <a:cxn ang="0">
                  <a:pos x="0" y="0"/>
                </a:cxn>
                <a:cxn ang="0">
                  <a:pos x="0" y="0"/>
                </a:cxn>
              </a:cxnLst>
              <a:rect l="T0" t="T1" r="T2" b="T3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>
                <a:gd name="T0" fmla="*/ 0 w 15356"/>
                <a:gd name="T1" fmla="*/ 0 h 8638"/>
                <a:gd name="T2" fmla="*/ 15356 w 15356"/>
                <a:gd name="T3" fmla="*/ 8638 h 8638"/>
              </a:gdLst>
              <a:ahLst/>
              <a:cxnLst>
                <a:cxn ang="0">
                  <a:pos x="0" y="0"/>
                </a:cxn>
                <a:cxn ang="0">
                  <a:pos x="0" y="8638"/>
                </a:cxn>
                <a:cxn ang="0">
                  <a:pos x="15356" y="8638"/>
                </a:cxn>
                <a:cxn ang="0">
                  <a:pos x="15356" y="0"/>
                </a:cxn>
                <a:cxn ang="0">
                  <a:pos x="0" y="0"/>
                </a:cxn>
                <a:cxn ang="0">
                  <a:pos x="14748" y="8038"/>
                </a:cxn>
                <a:cxn ang="0">
                  <a:pos x="600" y="8038"/>
                </a:cxn>
                <a:cxn ang="0">
                  <a:pos x="600" y="592"/>
                </a:cxn>
                <a:cxn ang="0">
                  <a:pos x="14748" y="592"/>
                </a:cxn>
                <a:cxn ang="0">
                  <a:pos x="14748" y="8038"/>
                </a:cxn>
              </a:cxnLst>
              <a:rect l="T0" t="T1" r="T2" b="T3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5" name="Title Placeholder 1"/>
          <p:cNvSpPr>
            <a:spLocks noGrp="1"/>
          </p:cNvSpPr>
          <p:nvPr>
            <p:ph type="title"/>
          </p:nvPr>
        </p:nvSpPr>
        <p:spPr bwMode="gray">
          <a:xfrm>
            <a:off x="1155700" y="973138"/>
            <a:ext cx="87614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5700" y="2603500"/>
            <a:ext cx="876141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713" y="6391275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 i="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408FCE-7BA5-426B-BA25-2420B998334A}" type="datetimeFigureOut">
              <a:rPr lang="fr-CA"/>
              <a:pPr>
                <a:defRPr/>
              </a:pPr>
              <a:t>2015-10-26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0388" y="6391275"/>
            <a:ext cx="38608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i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1" name="Rectangle 20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 b="0" i="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BBFC67-0129-4F70-8CE7-C1F28A99C56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6" r:id="rId2"/>
    <p:sldLayoutId id="2147483768" r:id="rId3"/>
    <p:sldLayoutId id="2147483765" r:id="rId4"/>
    <p:sldLayoutId id="2147483764" r:id="rId5"/>
    <p:sldLayoutId id="2147483763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13" Type="http://schemas.openxmlformats.org/officeDocument/2006/relationships/image" Target="../media/image24.emf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12" Type="http://schemas.openxmlformats.org/officeDocument/2006/relationships/image" Target="../media/image23.emf"/><Relationship Id="rId2" Type="http://schemas.openxmlformats.org/officeDocument/2006/relationships/image" Target="../media/image13.emf"/><Relationship Id="rId16" Type="http://schemas.openxmlformats.org/officeDocument/2006/relationships/image" Target="../media/image27.e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emf"/><Relationship Id="rId11" Type="http://schemas.openxmlformats.org/officeDocument/2006/relationships/image" Target="../media/image22.emf"/><Relationship Id="rId5" Type="http://schemas.openxmlformats.org/officeDocument/2006/relationships/image" Target="../media/image16.emf"/><Relationship Id="rId15" Type="http://schemas.openxmlformats.org/officeDocument/2006/relationships/image" Target="../media/image26.emf"/><Relationship Id="rId10" Type="http://schemas.openxmlformats.org/officeDocument/2006/relationships/image" Target="../media/image21.emf"/><Relationship Id="rId4" Type="http://schemas.openxmlformats.org/officeDocument/2006/relationships/image" Target="../media/image15.emf"/><Relationship Id="rId9" Type="http://schemas.openxmlformats.org/officeDocument/2006/relationships/image" Target="../media/image20.emf"/><Relationship Id="rId14" Type="http://schemas.openxmlformats.org/officeDocument/2006/relationships/image" Target="../media/image2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ctrTitle"/>
          </p:nvPr>
        </p:nvSpPr>
        <p:spPr>
          <a:xfrm>
            <a:off x="1155700" y="2100263"/>
            <a:ext cx="8824913" cy="2676525"/>
          </a:xfrm>
        </p:spPr>
        <p:txBody>
          <a:bodyPr/>
          <a:lstStyle/>
          <a:p>
            <a:r>
              <a:rPr lang="fr-CA" smtClean="0"/>
              <a:t>L</a:t>
            </a:r>
            <a:r>
              <a:rPr lang="en-CA" smtClean="0"/>
              <a:t>a priorité des operations avec les puissances</a:t>
            </a:r>
            <a:endParaRPr lang="fr-CA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700" y="4776788"/>
            <a:ext cx="8824913" cy="8620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CA" dirty="0" err="1" smtClean="0"/>
              <a:t>Ch</a:t>
            </a:r>
            <a:r>
              <a:rPr lang="en-CA" dirty="0" smtClean="0"/>
              <a:t> 2.3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À faire</a:t>
            </a:r>
            <a:endParaRPr lang="fr-CA" smtClean="0"/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416300"/>
          </a:xfrm>
        </p:spPr>
        <p:txBody>
          <a:bodyPr/>
          <a:lstStyle/>
          <a:p>
            <a:r>
              <a:rPr lang="en-CA" sz="3200" smtClean="0"/>
              <a:t>p.66 # 3-5, 7, 8, 10, 11, 12, 15, 17, 18, 19</a:t>
            </a:r>
          </a:p>
          <a:p>
            <a:r>
              <a:rPr lang="en-CA" sz="3200" b="1" i="1" smtClean="0"/>
              <a:t>**#3-5 sans calculatrice!!</a:t>
            </a:r>
            <a:endParaRPr lang="fr-CA" sz="3200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1155700" y="973138"/>
            <a:ext cx="9069388" cy="817562"/>
          </a:xfrm>
        </p:spPr>
        <p:txBody>
          <a:bodyPr/>
          <a:lstStyle/>
          <a:p>
            <a:r>
              <a:rPr lang="en-CA" sz="3200" smtClean="0"/>
              <a:t>À ce point, tu devrais être capable de faire les questions suivantes (N01): </a:t>
            </a:r>
            <a:r>
              <a:rPr lang="en-CA" sz="2400" b="1" smtClean="0"/>
              <a:t>*auto-évaluation 1-4</a:t>
            </a:r>
            <a:endParaRPr lang="fr-CA" sz="2400" b="1" smtClean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1155700" y="2370138"/>
            <a:ext cx="8824913" cy="3649662"/>
          </a:xfrm>
        </p:spPr>
        <p:txBody>
          <a:bodyPr/>
          <a:lstStyle/>
          <a:p>
            <a:pPr>
              <a:buFont typeface="Century Gothic" pitchFamily="34" charset="0"/>
              <a:buAutoNum type="arabicPeriod"/>
            </a:pPr>
            <a:r>
              <a:rPr lang="en-CA" smtClean="0"/>
              <a:t>Démontre à l’aide d’une suite que 8</a:t>
            </a:r>
            <a:r>
              <a:rPr lang="en-CA" baseline="30000" smtClean="0"/>
              <a:t>0</a:t>
            </a:r>
            <a:r>
              <a:rPr lang="en-CA" smtClean="0"/>
              <a:t> = 1</a:t>
            </a:r>
          </a:p>
          <a:p>
            <a:pPr>
              <a:buFont typeface="Century Gothic" pitchFamily="34" charset="0"/>
              <a:buAutoNum type="arabicPeriod"/>
            </a:pPr>
            <a:r>
              <a:rPr lang="en-CA" smtClean="0"/>
              <a:t>Exprime 25 comme une puissance où l’exposant est 2 et la base est a)positive et b)negative</a:t>
            </a:r>
          </a:p>
          <a:p>
            <a:pPr>
              <a:buFont typeface="Century Gothic" pitchFamily="34" charset="0"/>
              <a:buAutoNum type="arabicPeriod"/>
            </a:pPr>
            <a:r>
              <a:rPr lang="en-CA" smtClean="0"/>
              <a:t>Détermine si (-6)</a:t>
            </a:r>
            <a:r>
              <a:rPr lang="en-CA" baseline="30000" smtClean="0"/>
              <a:t>2</a:t>
            </a:r>
            <a:r>
              <a:rPr lang="en-CA" smtClean="0"/>
              <a:t> = -6</a:t>
            </a:r>
            <a:r>
              <a:rPr lang="en-CA" baseline="30000" smtClean="0"/>
              <a:t>2</a:t>
            </a:r>
          </a:p>
          <a:p>
            <a:pPr>
              <a:buFont typeface="Century Gothic" pitchFamily="34" charset="0"/>
              <a:buAutoNum type="arabicPeriod"/>
            </a:pPr>
            <a:r>
              <a:rPr lang="en-CA" smtClean="0"/>
              <a:t>Identifie la base: -(-7)</a:t>
            </a:r>
            <a:r>
              <a:rPr lang="en-CA" baseline="30000" smtClean="0"/>
              <a:t>5</a:t>
            </a:r>
          </a:p>
          <a:p>
            <a:pPr>
              <a:buFont typeface="Century Gothic" pitchFamily="34" charset="0"/>
              <a:buAutoNum type="arabicPeriod"/>
            </a:pPr>
            <a:r>
              <a:rPr lang="en-CA" smtClean="0"/>
              <a:t>Écris 32 comme une puissance avec une base de 2.</a:t>
            </a:r>
          </a:p>
          <a:p>
            <a:pPr>
              <a:buFont typeface="Century Gothic" pitchFamily="34" charset="0"/>
              <a:buAutoNum type="arabicPeriod"/>
            </a:pPr>
            <a:r>
              <a:rPr lang="en-CA" smtClean="0"/>
              <a:t>Explique pourquoi -6</a:t>
            </a:r>
            <a:r>
              <a:rPr lang="en-CA" baseline="30000" smtClean="0"/>
              <a:t>2</a:t>
            </a:r>
            <a:r>
              <a:rPr lang="en-CA" smtClean="0"/>
              <a:t> ≠ (-6)</a:t>
            </a:r>
            <a:r>
              <a:rPr lang="en-CA" baseline="30000" smtClean="0"/>
              <a:t>2</a:t>
            </a:r>
            <a:r>
              <a:rPr lang="en-CA" smtClean="0"/>
              <a:t> mais -6</a:t>
            </a:r>
            <a:r>
              <a:rPr lang="en-CA" baseline="30000" smtClean="0"/>
              <a:t>3</a:t>
            </a:r>
            <a:r>
              <a:rPr lang="en-CA" smtClean="0"/>
              <a:t> = (-6)</a:t>
            </a:r>
            <a:r>
              <a:rPr lang="en-CA" baseline="30000" smtClean="0"/>
              <a:t>3</a:t>
            </a:r>
          </a:p>
          <a:p>
            <a:pPr>
              <a:buFont typeface="Century Gothic" pitchFamily="34" charset="0"/>
              <a:buAutoNum type="arabicPeriod"/>
            </a:pPr>
            <a:r>
              <a:rPr lang="en-CA" smtClean="0"/>
              <a:t>Évalue:  3</a:t>
            </a:r>
            <a:r>
              <a:rPr lang="en-CA" baseline="30000" smtClean="0"/>
              <a:t>0</a:t>
            </a:r>
            <a:r>
              <a:rPr lang="en-CA" smtClean="0"/>
              <a:t> + 2</a:t>
            </a:r>
            <a:r>
              <a:rPr lang="en-CA" baseline="30000" smtClean="0"/>
              <a:t>0</a:t>
            </a:r>
            <a:r>
              <a:rPr lang="en-CA" smtClean="0"/>
              <a:t> /   -3</a:t>
            </a:r>
            <a:r>
              <a:rPr lang="en-CA" baseline="30000" smtClean="0"/>
              <a:t>0</a:t>
            </a:r>
            <a:r>
              <a:rPr lang="en-CA" smtClean="0"/>
              <a:t> + 2   /    -3</a:t>
            </a:r>
            <a:r>
              <a:rPr lang="en-CA" baseline="30000" smtClean="0"/>
              <a:t>0 </a:t>
            </a:r>
            <a:r>
              <a:rPr lang="en-CA" smtClean="0"/>
              <a:t>+ (-2)</a:t>
            </a:r>
            <a:r>
              <a:rPr lang="en-CA" baseline="30000" smtClean="0"/>
              <a:t>0</a:t>
            </a:r>
            <a:endParaRPr lang="fr-CA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smtClean="0"/>
              <a:t>N04</a:t>
            </a:r>
            <a:endParaRPr lang="fr-CA" sz="3200" smtClean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416300"/>
          </a:xfrm>
        </p:spPr>
        <p:txBody>
          <a:bodyPr/>
          <a:lstStyle/>
          <a:p>
            <a:r>
              <a:rPr lang="en-CA" sz="3600" smtClean="0"/>
              <a:t>Les élèves peuvent expliquer et appliquer la priorité des operations y inclut les exposants avec et sans la technologie</a:t>
            </a:r>
            <a:endParaRPr lang="fr-CA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Révision</a:t>
            </a:r>
            <a:endParaRPr lang="fr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4163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CA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Évalue</a:t>
            </a:r>
            <a:r>
              <a:rPr lang="en-CA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 + 3 x 5</a:t>
            </a:r>
          </a:p>
          <a:p>
            <a:pPr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 x (3 + 2) – 10	   2      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CA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CA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CA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Quelle</a:t>
            </a:r>
            <a:r>
              <a:rPr lang="en-CA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réponse</a:t>
            </a:r>
            <a:r>
              <a:rPr lang="en-CA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n-CA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correcte</a:t>
            </a:r>
            <a:r>
              <a:rPr lang="en-CA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 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CA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CA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5, 10, 15 </a:t>
            </a:r>
            <a:r>
              <a:rPr lang="en-CA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</a:t>
            </a:r>
            <a:r>
              <a:rPr lang="en-CA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25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481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2775" y="3987800"/>
            <a:ext cx="29051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Priorité des operations – PEDMAS </a:t>
            </a:r>
            <a:endParaRPr lang="fr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4163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Parenthèses</a:t>
            </a:r>
            <a:endParaRPr lang="en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Exposants</a:t>
            </a:r>
            <a:endParaRPr lang="en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Division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Multiplication (de gauche à droit)</a:t>
            </a:r>
          </a:p>
          <a:p>
            <a:pPr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Addition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Soustraction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(de gauche à droit)</a:t>
            </a:r>
          </a:p>
          <a:p>
            <a:pPr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Mais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pourquoi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Ex.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Pourquoi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faut-il</a:t>
            </a:r>
            <a:r>
              <a:rPr lang="en-C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traiter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les multiplications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avant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les additions?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Pourquoi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faut-il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traiter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les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exposants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avant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les multiplications?</a:t>
            </a: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Attention avec la calculatrice</a:t>
            </a:r>
            <a:endParaRPr lang="fr-CA" smtClean="0"/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416300"/>
          </a:xfrm>
        </p:spPr>
        <p:txBody>
          <a:bodyPr/>
          <a:lstStyle/>
          <a:p>
            <a:r>
              <a:rPr lang="en-CA" sz="3600" smtClean="0"/>
              <a:t>Tes calculs ne seront pas corrects si tu ne les entre pas correctement (avec parenthèse, etc.)</a:t>
            </a:r>
            <a:endParaRPr lang="fr-CA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smtClean="0"/>
              <a:t>Additions et soustractions avec puissances</a:t>
            </a:r>
            <a:endParaRPr lang="fr-CA" sz="3200" smtClean="0"/>
          </a:p>
        </p:txBody>
      </p:sp>
      <p:pic>
        <p:nvPicPr>
          <p:cNvPr id="37890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55700" y="2473325"/>
            <a:ext cx="10144125" cy="8032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11275" y="3060700"/>
            <a:ext cx="2641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8088" y="3492500"/>
            <a:ext cx="1423987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08088" y="3830638"/>
            <a:ext cx="7635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40363" y="3060700"/>
            <a:ext cx="19304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40363" y="3394075"/>
            <a:ext cx="11684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59413" y="3749675"/>
            <a:ext cx="7112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810750" y="3016250"/>
            <a:ext cx="7112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785350" y="3333750"/>
            <a:ext cx="14732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9767888" y="3709988"/>
            <a:ext cx="863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smtClean="0"/>
              <a:t>Multiplications et divisions avec puissances</a:t>
            </a:r>
            <a:endParaRPr lang="fr-CA" sz="320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27113" y="3248025"/>
            <a:ext cx="4318000" cy="330200"/>
          </a:xfrm>
        </p:spPr>
      </p:pic>
      <p:pic>
        <p:nvPicPr>
          <p:cNvPr id="3891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7113" y="2603500"/>
            <a:ext cx="90170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4038" y="3524250"/>
            <a:ext cx="2387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7600" y="3862388"/>
            <a:ext cx="299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24038" y="4117975"/>
            <a:ext cx="172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66838" y="4413250"/>
            <a:ext cx="2641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865313" y="4757738"/>
            <a:ext cx="1320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941513" y="5189538"/>
            <a:ext cx="11684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373813" y="3216275"/>
            <a:ext cx="13208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821613" y="3192463"/>
            <a:ext cx="863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851775" y="3609975"/>
            <a:ext cx="5588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845425" y="3965575"/>
            <a:ext cx="9652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6" name="TextBox 18"/>
          <p:cNvSpPr txBox="1">
            <a:spLocks noChangeArrowheads="1"/>
          </p:cNvSpPr>
          <p:nvPr/>
        </p:nvSpPr>
        <p:spPr bwMode="auto">
          <a:xfrm>
            <a:off x="7450138" y="3578225"/>
            <a:ext cx="3714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CA">
                <a:latin typeface="Century Gothic" pitchFamily="34" charset="0"/>
              </a:rPr>
              <a:t>=</a:t>
            </a:r>
            <a:endParaRPr lang="fr-CA">
              <a:latin typeface="Century Gothic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373813" y="3946525"/>
            <a:ext cx="1262062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CA" sz="2000">
                <a:latin typeface="Calibri" pitchFamily="34" charset="0"/>
              </a:rPr>
              <a:t>exposant</a:t>
            </a:r>
            <a:endParaRPr lang="fr-CA" sz="2000">
              <a:latin typeface="Calibri" pitchFamily="34" charset="0"/>
            </a:endParaRPr>
          </a:p>
        </p:txBody>
      </p:sp>
      <p:sp>
        <p:nvSpPr>
          <p:cNvPr id="38928" name="TextBox 20"/>
          <p:cNvSpPr txBox="1">
            <a:spLocks noChangeArrowheads="1"/>
          </p:cNvSpPr>
          <p:nvPr/>
        </p:nvSpPr>
        <p:spPr bwMode="auto">
          <a:xfrm>
            <a:off x="7473950" y="4000500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CA">
                <a:latin typeface="Century Gothic" pitchFamily="34" charset="0"/>
              </a:rPr>
              <a:t>=</a:t>
            </a:r>
            <a:endParaRPr lang="fr-CA">
              <a:latin typeface="Century Gothic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846888" y="4351338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30" name="TextBox 22"/>
          <p:cNvSpPr txBox="1">
            <a:spLocks noChangeArrowheads="1"/>
          </p:cNvSpPr>
          <p:nvPr/>
        </p:nvSpPr>
        <p:spPr bwMode="auto">
          <a:xfrm>
            <a:off x="7510463" y="4319588"/>
            <a:ext cx="369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CA">
                <a:latin typeface="Century Gothic" pitchFamily="34" charset="0"/>
              </a:rPr>
              <a:t>=</a:t>
            </a:r>
            <a:endParaRPr lang="fr-CA">
              <a:latin typeface="Century Gothic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880350" y="4316413"/>
            <a:ext cx="930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>
                <a:latin typeface="Calibri" pitchFamily="34" charset="0"/>
              </a:rPr>
              <a:t>-125</a:t>
            </a:r>
            <a:endParaRPr lang="fr-CA" sz="2000">
              <a:latin typeface="Calibri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808913" y="4743450"/>
            <a:ext cx="2032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434138" y="4702175"/>
            <a:ext cx="1260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CA" sz="2000">
                <a:latin typeface="Calibri" pitchFamily="34" charset="0"/>
              </a:rPr>
              <a:t>division</a:t>
            </a:r>
            <a:endParaRPr lang="fr-CA" sz="2000">
              <a:latin typeface="Calibri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632700" y="5099050"/>
            <a:ext cx="1117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Résolution de problèmes</a:t>
            </a:r>
            <a:endParaRPr lang="fr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700" y="2603500"/>
            <a:ext cx="8824913" cy="34163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CA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CA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.65 La piscine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fr-C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8413" y="3216275"/>
            <a:ext cx="2547937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68413" y="4622800"/>
            <a:ext cx="250825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55700" y="4133850"/>
            <a:ext cx="523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Century Gothic" pitchFamily="34" charset="0"/>
              </a:rPr>
              <a:t>Avec la calculatrice, utilise les parenthèses</a:t>
            </a:r>
            <a:endParaRPr lang="fr-CA">
              <a:latin typeface="Century Gothic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5763" y="4622800"/>
            <a:ext cx="167957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416</TotalTime>
  <Words>222</Words>
  <Application>Microsoft Office PowerPoint</Application>
  <PresentationFormat>Custom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15</vt:i4>
      </vt:variant>
      <vt:variant>
        <vt:lpstr>Slide Titles</vt:lpstr>
      </vt:variant>
      <vt:variant>
        <vt:i4>10</vt:i4>
      </vt:variant>
    </vt:vector>
  </HeadingPairs>
  <TitlesOfParts>
    <vt:vector size="31" baseType="lpstr">
      <vt:lpstr>Calibri</vt:lpstr>
      <vt:lpstr>Arial</vt:lpstr>
      <vt:lpstr>Calibri Light</vt:lpstr>
      <vt:lpstr>Wingdings 2</vt:lpstr>
      <vt:lpstr>Century Gothic</vt:lpstr>
      <vt:lpstr>Wingdings 3</vt:lpstr>
      <vt:lpstr>HDOfficeLightV0</vt:lpstr>
      <vt:lpstr>Ion Boardroom</vt:lpstr>
      <vt:lpstr>Ion Boardroom</vt:lpstr>
      <vt:lpstr>Ion Boardroom</vt:lpstr>
      <vt:lpstr>Ion Boardroom</vt:lpstr>
      <vt:lpstr>Ion Boardroom</vt:lpstr>
      <vt:lpstr>Ion Boardroom</vt:lpstr>
      <vt:lpstr>Ion Boardroom</vt:lpstr>
      <vt:lpstr>Ion Boardroom</vt:lpstr>
      <vt:lpstr>Ion Boardroom</vt:lpstr>
      <vt:lpstr>Ion Boardroom</vt:lpstr>
      <vt:lpstr>Ion Boardroom</vt:lpstr>
      <vt:lpstr>Ion Boardroom</vt:lpstr>
      <vt:lpstr>Ion Boardroom</vt:lpstr>
      <vt:lpstr>Ion Boardroom</vt:lpstr>
      <vt:lpstr>La priorité des operations avec les puissances</vt:lpstr>
      <vt:lpstr>À ce point, tu devrais être capable de faire les questions suivantes (N01): *auto-évaluation 1-4</vt:lpstr>
      <vt:lpstr>N04</vt:lpstr>
      <vt:lpstr>Révision</vt:lpstr>
      <vt:lpstr>Priorité des operations – PEDMAS </vt:lpstr>
      <vt:lpstr>Attention avec la calculatrice</vt:lpstr>
      <vt:lpstr>Additions et soustractions avec puissances</vt:lpstr>
      <vt:lpstr>Multiplications et divisions avec puissances</vt:lpstr>
      <vt:lpstr>Résolution de problèmes</vt:lpstr>
      <vt:lpstr>À faire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L’ordre des opérations</dc:title>
  <dc:creator>Lori Purcell</dc:creator>
  <cp:lastModifiedBy>User</cp:lastModifiedBy>
  <cp:revision>10</cp:revision>
  <dcterms:created xsi:type="dcterms:W3CDTF">2015-10-26T00:52:18Z</dcterms:created>
  <dcterms:modified xsi:type="dcterms:W3CDTF">2015-10-26T16:37:49Z</dcterms:modified>
</cp:coreProperties>
</file>