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02" y="-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CA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328F79E-B66A-41D6-A398-754550BCBC09}" type="datetimeFigureOut">
              <a:rPr lang="en-CA"/>
              <a:pPr/>
              <a:t>22/10/2015</a:t>
            </a:fld>
            <a:endParaRPr lang="en-CA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CA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83A901D-C804-4E6D-A1E8-C63F616C65E0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2477C-653B-4E54-B1AE-25C8198395D8}" type="datetimeFigureOut">
              <a:rPr lang="en-US"/>
              <a:pPr>
                <a:defRPr/>
              </a:pPr>
              <a:t>10/22/2015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1FD78-BD13-4104-9FDA-A622E90428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0BB8D-1C00-41CB-AADF-8C49B2FD581F}" type="datetimeFigureOut">
              <a:rPr lang="en-US"/>
              <a:pPr>
                <a:defRPr/>
              </a:pPr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4D5E6-1F53-454A-85A2-054615647C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C25B2-AEFB-4EC3-BB37-E5051FEBAE6F}" type="datetimeFigureOut">
              <a:rPr lang="en-US"/>
              <a:pPr>
                <a:defRPr/>
              </a:pPr>
              <a:t>10/22/2015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5A044-A612-4096-A815-91530E8C5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55D6B-2C85-4B70-BCD5-7B3221253407}" type="datetimeFigureOut">
              <a:rPr lang="en-US"/>
              <a:pPr>
                <a:defRPr/>
              </a:pPr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F1BAD-192A-483E-B618-A8E715B8A0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CCE9A-1CD1-4933-9722-8C3A56D76C65}" type="datetimeFigureOut">
              <a:rPr lang="en-US"/>
              <a:pPr>
                <a:defRPr/>
              </a:pPr>
              <a:t>10/22/2015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03246-8681-45F5-BE13-195F689532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7DAC2-DEB2-4589-81F8-4327BCA2E3F7}" type="datetimeFigureOut">
              <a:rPr lang="en-US"/>
              <a:pPr>
                <a:defRPr/>
              </a:pPr>
              <a:t>10/22/2015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06F0B-56C3-4D4F-83C1-5E4E1F94E3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F03E4-5C12-41C0-BED1-42C23572FEB9}" type="datetimeFigureOut">
              <a:rPr lang="en-US"/>
              <a:pPr>
                <a:defRPr/>
              </a:pPr>
              <a:t>10/22/2015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55268-F1DF-4797-A630-3971AF0241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300F1-CA98-4FC9-8549-C2714D7BF679}" type="datetimeFigureOut">
              <a:rPr lang="en-US"/>
              <a:pPr>
                <a:defRPr/>
              </a:pPr>
              <a:t>10/22/2015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2BE2E-5B49-42BF-9279-26BBDE6537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3A71F-B788-40B5-86D5-283BAA6F7A10}" type="datetimeFigureOut">
              <a:rPr lang="en-US"/>
              <a:pPr>
                <a:defRPr/>
              </a:pPr>
              <a:t>10/22/2015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63C8C-B212-44A5-B528-A788B996A2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C35BC4DD-A4B6-4735-A96D-CEBA65DFD4CB}" type="datetimeFigureOut">
              <a:rPr lang="en-US"/>
              <a:pPr>
                <a:defRPr/>
              </a:pPr>
              <a:t>10/22/2015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179B8F7-7F83-4AB3-BAAC-557FE0720A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571A1-BDBE-4B45-9C09-045352ADAD11}" type="datetimeFigureOut">
              <a:rPr lang="en-US"/>
              <a:pPr>
                <a:defRPr/>
              </a:pPr>
              <a:t>10/22/2015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E67A3-5A51-4EE6-8B42-53227C323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C1890E-F72E-4478-BB7C-BE3FFAE55BA8}" type="datetimeFigureOut">
              <a:rPr lang="en-US"/>
              <a:pPr>
                <a:defRPr/>
              </a:pPr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 baseline="0" dirty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439F9B-048B-4372-92BA-9EA68F1828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  <p:sldLayoutId id="2147483671" r:id="rId4"/>
    <p:sldLayoutId id="2147483670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hf sldNum="0" hdr="0" ft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63" y="758825"/>
            <a:ext cx="10058400" cy="35655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err="1" smtClean="0"/>
              <a:t>Ch</a:t>
            </a:r>
            <a:r>
              <a:rPr lang="en-CA" dirty="0" smtClean="0"/>
              <a:t> 2.2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138" y="4456113"/>
            <a:ext cx="10058400" cy="1143000"/>
          </a:xfrm>
        </p:spPr>
        <p:txBody>
          <a:bodyPr rtlCol="0"/>
          <a:lstStyle/>
          <a:p>
            <a:pPr fontAlgn="auto">
              <a:defRPr/>
            </a:pPr>
            <a:r>
              <a:rPr lang="en-CA" dirty="0" smtClean="0"/>
              <a:t>Les </a:t>
            </a:r>
            <a:r>
              <a:rPr lang="en-CA" dirty="0" err="1" smtClean="0"/>
              <a:t>puissances</a:t>
            </a:r>
            <a:r>
              <a:rPr lang="en-CA" dirty="0" smtClean="0"/>
              <a:t> de 10 et </a:t>
            </a:r>
            <a:r>
              <a:rPr lang="en-CA" dirty="0" err="1" smtClean="0"/>
              <a:t>l’exposant</a:t>
            </a:r>
            <a:r>
              <a:rPr lang="en-CA" dirty="0" smtClean="0"/>
              <a:t> </a:t>
            </a:r>
            <a:r>
              <a:rPr lang="en-CA" dirty="0" err="1" smtClean="0"/>
              <a:t>zéro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peux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(N01)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smtClean="0"/>
              <a:t>utiliser des régularités pour montrer qu’une puissance avec un exposant 0 est égale à 1</a:t>
            </a:r>
          </a:p>
          <a:p>
            <a:r>
              <a:rPr lang="fr-CA" smtClean="0"/>
              <a:t>	</a:t>
            </a:r>
          </a:p>
          <a:p>
            <a:endParaRPr lang="fr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Avec un </a:t>
            </a:r>
            <a:r>
              <a:rPr lang="en-CA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partenaire</a:t>
            </a:r>
            <a:r>
              <a:rPr lang="en-CA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CA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complétez</a:t>
            </a:r>
            <a:r>
              <a:rPr lang="en-CA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le tableau </a:t>
            </a:r>
            <a:r>
              <a:rPr lang="en-CA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suivant</a:t>
            </a:r>
            <a:r>
              <a:rPr lang="en-CA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pour </a:t>
            </a:r>
            <a:r>
              <a:rPr lang="en-CA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une</a:t>
            </a:r>
            <a:r>
              <a:rPr lang="en-CA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base de </a:t>
            </a:r>
            <a:r>
              <a:rPr lang="en-CA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votre</a:t>
            </a:r>
            <a:r>
              <a:rPr lang="en-CA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choix</a:t>
            </a:r>
            <a:r>
              <a:rPr lang="en-CA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CA" sz="36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chaque</a:t>
            </a:r>
            <a:r>
              <a:rPr lang="en-CA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36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personne</a:t>
            </a:r>
            <a:r>
              <a:rPr lang="en-CA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36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doit</a:t>
            </a:r>
            <a:r>
              <a:rPr lang="en-CA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36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choisir</a:t>
            </a:r>
            <a:r>
              <a:rPr lang="en-CA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36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une</a:t>
            </a:r>
            <a:r>
              <a:rPr lang="en-CA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36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différente</a:t>
            </a:r>
            <a:r>
              <a:rPr lang="en-CA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base)</a:t>
            </a:r>
            <a:endParaRPr lang="fr-CA" sz="36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4211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800" dirty="0" err="1" smtClean="0"/>
                        <a:t>Exposant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Puissance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Multiplication </a:t>
                      </a:r>
                      <a:r>
                        <a:rPr lang="en-CA" sz="2800" dirty="0" err="1" smtClean="0"/>
                        <a:t>répétée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 err="1" smtClean="0"/>
                        <a:t>Forme</a:t>
                      </a:r>
                      <a:r>
                        <a:rPr lang="en-CA" sz="2800" dirty="0" smtClean="0"/>
                        <a:t> standard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5</a:t>
                      </a:r>
                      <a:endParaRPr lang="fr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4</a:t>
                      </a:r>
                      <a:endParaRPr lang="fr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3</a:t>
                      </a:r>
                      <a:endParaRPr lang="fr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2</a:t>
                      </a:r>
                      <a:endParaRPr lang="fr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1</a:t>
                      </a:r>
                      <a:endParaRPr lang="fr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loi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l’exposant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zéro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smtClean="0"/>
          </a:p>
          <a:p>
            <a:endParaRPr lang="en-CA" smtClean="0"/>
          </a:p>
          <a:p>
            <a:endParaRPr lang="fr-CA" smtClean="0"/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096963" y="1995488"/>
            <a:ext cx="8562975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800">
                <a:latin typeface="Calibri" pitchFamily="34" charset="0"/>
              </a:rPr>
              <a:t>N’importe quelle base (sauf zéro) à l’exposant zéro est 1</a:t>
            </a:r>
          </a:p>
          <a:p>
            <a:endParaRPr lang="en-CA">
              <a:latin typeface="Calibri" pitchFamily="34" charset="0"/>
            </a:endParaRPr>
          </a:p>
          <a:p>
            <a:endParaRPr lang="en-CA">
              <a:latin typeface="Calibri" pitchFamily="34" charset="0"/>
            </a:endParaRPr>
          </a:p>
          <a:p>
            <a:endParaRPr lang="fr-CA">
              <a:latin typeface="Calibri" pitchFamily="34" charset="0"/>
            </a:endParaRPr>
          </a:p>
        </p:txBody>
      </p:sp>
      <p:pic>
        <p:nvPicPr>
          <p:cNvPr id="16388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3213" y="2789238"/>
            <a:ext cx="18288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5942013" y="2909888"/>
            <a:ext cx="3008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(où a n’est pas 0)</a:t>
            </a:r>
            <a:endParaRPr lang="fr-CA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Identifie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la base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puis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évalue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410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92213" y="2073275"/>
            <a:ext cx="9096375" cy="769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524125" y="523875"/>
            <a:ext cx="6783388" cy="5422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3963" y="1066800"/>
            <a:ext cx="9748837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9459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23963" y="1947863"/>
            <a:ext cx="7127875" cy="569912"/>
          </a:xfrm>
        </p:spPr>
      </p:pic>
      <p:pic>
        <p:nvPicPr>
          <p:cNvPr id="19460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2517775"/>
            <a:ext cx="64309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71613" y="4454525"/>
            <a:ext cx="950118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À faire: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smtClean="0"/>
              <a:t>p.61 #5(a,c), 6(b,e), 7, 8f, 11, 13</a:t>
            </a:r>
            <a:endParaRPr lang="fr-CA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CA" smtClean="0"/>
              <a:t>Jour 2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3200" smtClean="0"/>
              <a:t>p.61 #12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404</TotalTime>
  <Words>96</Words>
  <Application>Microsoft Office PowerPoint</Application>
  <PresentationFormat>Custom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Calibri</vt:lpstr>
      <vt:lpstr>Arial</vt:lpstr>
      <vt:lpstr>Calibri Light</vt:lpstr>
      <vt:lpstr>Retrospect</vt:lpstr>
      <vt:lpstr>Retrospect</vt:lpstr>
      <vt:lpstr>Retrospect</vt:lpstr>
      <vt:lpstr>Retrospect</vt:lpstr>
      <vt:lpstr>Retrospect</vt:lpstr>
      <vt:lpstr>Retrospect</vt:lpstr>
      <vt:lpstr>Retrospect</vt:lpstr>
      <vt:lpstr>Ch 2.2</vt:lpstr>
      <vt:lpstr>Je peux (N01)</vt:lpstr>
      <vt:lpstr>Avec un partenaire, complétez le tableau suivant pour une base de votre choix (chaque personne doit choisir une différente base)</vt:lpstr>
      <vt:lpstr>La loi de l’exposant zéro</vt:lpstr>
      <vt:lpstr>Identifie la base puis évalue.</vt:lpstr>
      <vt:lpstr>Slide 6</vt:lpstr>
      <vt:lpstr>Slide 7</vt:lpstr>
      <vt:lpstr>À faire:</vt:lpstr>
      <vt:lpstr>Jour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2.1</dc:title>
  <dc:creator>Lori Purcell</dc:creator>
  <cp:lastModifiedBy>User</cp:lastModifiedBy>
  <cp:revision>4</cp:revision>
  <dcterms:created xsi:type="dcterms:W3CDTF">2015-10-22T01:42:05Z</dcterms:created>
  <dcterms:modified xsi:type="dcterms:W3CDTF">2015-10-22T17:46:21Z</dcterms:modified>
</cp:coreProperties>
</file>